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6"/>
  </p:notesMasterIdLst>
  <p:sldIdLst>
    <p:sldId id="257" r:id="rId6"/>
    <p:sldId id="259" r:id="rId7"/>
    <p:sldId id="267" r:id="rId8"/>
    <p:sldId id="268" r:id="rId9"/>
    <p:sldId id="266" r:id="rId10"/>
    <p:sldId id="262" r:id="rId11"/>
    <p:sldId id="273" r:id="rId12"/>
    <p:sldId id="271" r:id="rId13"/>
    <p:sldId id="269" r:id="rId14"/>
    <p:sldId id="270" r:id="rId15"/>
    <p:sldId id="272" r:id="rId16"/>
    <p:sldId id="281" r:id="rId17"/>
    <p:sldId id="274" r:id="rId18"/>
    <p:sldId id="280" r:id="rId19"/>
    <p:sldId id="275" r:id="rId20"/>
    <p:sldId id="277" r:id="rId21"/>
    <p:sldId id="282" r:id="rId22"/>
    <p:sldId id="278" r:id="rId23"/>
    <p:sldId id="27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27F40-85FB-47CC-AC62-77BE990B8347}" v="415" dt="2019-12-27T07:21:11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443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OI KUAN" userId="991128dd-9743-4220-8ab6-c2d7d1ca0a52" providerId="ADAL" clId="{8D127F40-85FB-47CC-AC62-77BE990B8347}"/>
    <pc:docChg chg="undo custSel addSld delSld modSld sldOrd addMainMaster delMainMaster modMainMaster">
      <pc:chgData name="SAOI KUAN" userId="991128dd-9743-4220-8ab6-c2d7d1ca0a52" providerId="ADAL" clId="{8D127F40-85FB-47CC-AC62-77BE990B8347}" dt="2019-12-27T07:21:14.766" v="1296" actId="1076"/>
      <pc:docMkLst>
        <pc:docMk/>
      </pc:docMkLst>
      <pc:sldChg chg="modSp modNotesTx">
        <pc:chgData name="SAOI KUAN" userId="991128dd-9743-4220-8ab6-c2d7d1ca0a52" providerId="ADAL" clId="{8D127F40-85FB-47CC-AC62-77BE990B8347}" dt="2019-12-23T06:51:15.690" v="1125" actId="20577"/>
        <pc:sldMkLst>
          <pc:docMk/>
          <pc:sldMk cId="786530591" sldId="257"/>
        </pc:sldMkLst>
        <pc:spChg chg="mod">
          <ac:chgData name="SAOI KUAN" userId="991128dd-9743-4220-8ab6-c2d7d1ca0a52" providerId="ADAL" clId="{8D127F40-85FB-47CC-AC62-77BE990B8347}" dt="2019-12-23T06:51:15.690" v="1125" actId="20577"/>
          <ac:spMkLst>
            <pc:docMk/>
            <pc:sldMk cId="786530591" sldId="257"/>
            <ac:spMk id="3" creationId="{BB12A1D4-3DF6-40C9-AF0E-E5CF4B4152F0}"/>
          </ac:spMkLst>
        </pc:spChg>
      </pc:sldChg>
      <pc:sldChg chg="modSp">
        <pc:chgData name="SAOI KUAN" userId="991128dd-9743-4220-8ab6-c2d7d1ca0a52" providerId="ADAL" clId="{8D127F40-85FB-47CC-AC62-77BE990B8347}" dt="2019-12-23T05:56:07.841" v="1094"/>
        <pc:sldMkLst>
          <pc:docMk/>
          <pc:sldMk cId="3218706185" sldId="259"/>
        </pc:sldMkLst>
        <pc:spChg chg="mod">
          <ac:chgData name="SAOI KUAN" userId="991128dd-9743-4220-8ab6-c2d7d1ca0a52" providerId="ADAL" clId="{8D127F40-85FB-47CC-AC62-77BE990B8347}" dt="2019-12-23T05:56:07.841" v="1094"/>
          <ac:spMkLst>
            <pc:docMk/>
            <pc:sldMk cId="3218706185" sldId="259"/>
            <ac:spMk id="3" creationId="{C0275E3D-D1BA-4CAA-AD18-C4576269121F}"/>
          </ac:spMkLst>
        </pc:spChg>
      </pc:sldChg>
      <pc:sldChg chg="modSp">
        <pc:chgData name="SAOI KUAN" userId="991128dd-9743-4220-8ab6-c2d7d1ca0a52" providerId="ADAL" clId="{8D127F40-85FB-47CC-AC62-77BE990B8347}" dt="2019-12-23T06:51:47.554" v="1126" actId="20577"/>
        <pc:sldMkLst>
          <pc:docMk/>
          <pc:sldMk cId="1705911995" sldId="260"/>
        </pc:sldMkLst>
        <pc:spChg chg="mod">
          <ac:chgData name="SAOI KUAN" userId="991128dd-9743-4220-8ab6-c2d7d1ca0a52" providerId="ADAL" clId="{8D127F40-85FB-47CC-AC62-77BE990B8347}" dt="2019-12-23T06:51:47.554" v="1126" actId="20577"/>
          <ac:spMkLst>
            <pc:docMk/>
            <pc:sldMk cId="1705911995" sldId="260"/>
            <ac:spMk id="3" creationId="{BB12A1D4-3DF6-40C9-AF0E-E5CF4B4152F0}"/>
          </ac:spMkLst>
        </pc:spChg>
      </pc:sldChg>
      <pc:sldChg chg="del">
        <pc:chgData name="SAOI KUAN" userId="991128dd-9743-4220-8ab6-c2d7d1ca0a52" providerId="ADAL" clId="{8D127F40-85FB-47CC-AC62-77BE990B8347}" dt="2019-12-22T18:46:43.163" v="446" actId="47"/>
        <pc:sldMkLst>
          <pc:docMk/>
          <pc:sldMk cId="713118383" sldId="261"/>
        </pc:sldMkLst>
      </pc:sldChg>
      <pc:sldChg chg="addSp delSp modSp ord">
        <pc:chgData name="SAOI KUAN" userId="991128dd-9743-4220-8ab6-c2d7d1ca0a52" providerId="ADAL" clId="{8D127F40-85FB-47CC-AC62-77BE990B8347}" dt="2019-12-23T06:59:23.454" v="1174"/>
        <pc:sldMkLst>
          <pc:docMk/>
          <pc:sldMk cId="1926319701" sldId="262"/>
        </pc:sldMkLst>
        <pc:spChg chg="mod">
          <ac:chgData name="SAOI KUAN" userId="991128dd-9743-4220-8ab6-c2d7d1ca0a52" providerId="ADAL" clId="{8D127F40-85FB-47CC-AC62-77BE990B8347}" dt="2019-12-22T19:16:46.479" v="490" actId="20577"/>
          <ac:spMkLst>
            <pc:docMk/>
            <pc:sldMk cId="1926319701" sldId="262"/>
            <ac:spMk id="2" creationId="{58A2B50E-1270-414C-A4EB-B7E02A274920}"/>
          </ac:spMkLst>
        </pc:spChg>
        <pc:spChg chg="del mod">
          <ac:chgData name="SAOI KUAN" userId="991128dd-9743-4220-8ab6-c2d7d1ca0a52" providerId="ADAL" clId="{8D127F40-85FB-47CC-AC62-77BE990B8347}" dt="2019-12-23T06:59:23.454" v="1174"/>
          <ac:spMkLst>
            <pc:docMk/>
            <pc:sldMk cId="1926319701" sldId="262"/>
            <ac:spMk id="3" creationId="{C941270F-BB45-4D09-9EAA-7E71F7253E66}"/>
          </ac:spMkLst>
        </pc:spChg>
        <pc:spChg chg="add del mod">
          <ac:chgData name="SAOI KUAN" userId="991128dd-9743-4220-8ab6-c2d7d1ca0a52" providerId="ADAL" clId="{8D127F40-85FB-47CC-AC62-77BE990B8347}" dt="2019-12-22T19:23:18.634" v="587" actId="478"/>
          <ac:spMkLst>
            <pc:docMk/>
            <pc:sldMk cId="1926319701" sldId="262"/>
            <ac:spMk id="11" creationId="{EF6901EC-E956-4094-8D90-784F0F0E8D05}"/>
          </ac:spMkLst>
        </pc:spChg>
        <pc:picChg chg="del">
          <ac:chgData name="SAOI KUAN" userId="991128dd-9743-4220-8ab6-c2d7d1ca0a52" providerId="ADAL" clId="{8D127F40-85FB-47CC-AC62-77BE990B8347}" dt="2019-12-22T18:51:59.781" v="448" actId="478"/>
          <ac:picMkLst>
            <pc:docMk/>
            <pc:sldMk cId="1926319701" sldId="262"/>
            <ac:picMk id="4" creationId="{70AB257E-207B-4614-BD09-22538B82A80F}"/>
          </ac:picMkLst>
        </pc:picChg>
        <pc:picChg chg="del">
          <ac:chgData name="SAOI KUAN" userId="991128dd-9743-4220-8ab6-c2d7d1ca0a52" providerId="ADAL" clId="{8D127F40-85FB-47CC-AC62-77BE990B8347}" dt="2019-12-22T18:52:00.340" v="449" actId="478"/>
          <ac:picMkLst>
            <pc:docMk/>
            <pc:sldMk cId="1926319701" sldId="262"/>
            <ac:picMk id="5" creationId="{52585AB8-F918-49E1-AD70-7A1F671EB536}"/>
          </ac:picMkLst>
        </pc:picChg>
        <pc:picChg chg="del">
          <ac:chgData name="SAOI KUAN" userId="991128dd-9743-4220-8ab6-c2d7d1ca0a52" providerId="ADAL" clId="{8D127F40-85FB-47CC-AC62-77BE990B8347}" dt="2019-12-22T18:52:00.841" v="450" actId="478"/>
          <ac:picMkLst>
            <pc:docMk/>
            <pc:sldMk cId="1926319701" sldId="262"/>
            <ac:picMk id="6" creationId="{CAD8531C-6DB5-411B-BD7F-F2B10B3FE941}"/>
          </ac:picMkLst>
        </pc:picChg>
        <pc:picChg chg="mod">
          <ac:chgData name="SAOI KUAN" userId="991128dd-9743-4220-8ab6-c2d7d1ca0a52" providerId="ADAL" clId="{8D127F40-85FB-47CC-AC62-77BE990B8347}" dt="2019-12-22T19:18:37.603" v="545" actId="1076"/>
          <ac:picMkLst>
            <pc:docMk/>
            <pc:sldMk cId="1926319701" sldId="262"/>
            <ac:picMk id="7" creationId="{73E150C0-4E24-4707-8700-8DE3EFB9CEBD}"/>
          </ac:picMkLst>
        </pc:picChg>
        <pc:picChg chg="mod">
          <ac:chgData name="SAOI KUAN" userId="991128dd-9743-4220-8ab6-c2d7d1ca0a52" providerId="ADAL" clId="{8D127F40-85FB-47CC-AC62-77BE990B8347}" dt="2019-12-22T19:18:39.335" v="546" actId="1076"/>
          <ac:picMkLst>
            <pc:docMk/>
            <pc:sldMk cId="1926319701" sldId="262"/>
            <ac:picMk id="8" creationId="{507C3D6E-627D-4849-B183-36DF45264A21}"/>
          </ac:picMkLst>
        </pc:picChg>
        <pc:picChg chg="add del mod">
          <ac:chgData name="SAOI KUAN" userId="991128dd-9743-4220-8ab6-c2d7d1ca0a52" providerId="ADAL" clId="{8D127F40-85FB-47CC-AC62-77BE990B8347}" dt="2019-12-22T21:19:35.680" v="853"/>
          <ac:picMkLst>
            <pc:docMk/>
            <pc:sldMk cId="1926319701" sldId="262"/>
            <ac:picMk id="12" creationId="{17980406-6655-4C28-83E7-2F6170A09B0E}"/>
          </ac:picMkLst>
        </pc:picChg>
        <pc:picChg chg="add mod">
          <ac:chgData name="SAOI KUAN" userId="991128dd-9743-4220-8ab6-c2d7d1ca0a52" providerId="ADAL" clId="{8D127F40-85FB-47CC-AC62-77BE990B8347}" dt="2019-12-22T19:18:36.213" v="544" actId="1076"/>
          <ac:picMkLst>
            <pc:docMk/>
            <pc:sldMk cId="1926319701" sldId="262"/>
            <ac:picMk id="5122" creationId="{C3BB10F5-4AE0-400D-B79C-179C5FE80F7B}"/>
          </ac:picMkLst>
        </pc:picChg>
        <pc:picChg chg="add mod">
          <ac:chgData name="SAOI KUAN" userId="991128dd-9743-4220-8ab6-c2d7d1ca0a52" providerId="ADAL" clId="{8D127F40-85FB-47CC-AC62-77BE990B8347}" dt="2019-12-22T19:18:40.897" v="547" actId="1076"/>
          <ac:picMkLst>
            <pc:docMk/>
            <pc:sldMk cId="1926319701" sldId="262"/>
            <ac:picMk id="5124" creationId="{EA531E9B-92BB-4F31-8895-D7F97DF0699A}"/>
          </ac:picMkLst>
        </pc:picChg>
        <pc:picChg chg="add mod">
          <ac:chgData name="SAOI KUAN" userId="991128dd-9743-4220-8ab6-c2d7d1ca0a52" providerId="ADAL" clId="{8D127F40-85FB-47CC-AC62-77BE990B8347}" dt="2019-12-22T19:18:42.161" v="548" actId="1076"/>
          <ac:picMkLst>
            <pc:docMk/>
            <pc:sldMk cId="1926319701" sldId="262"/>
            <ac:picMk id="5126" creationId="{6E0AD5E7-F179-4833-BD67-E30EE180F9C5}"/>
          </ac:picMkLst>
        </pc:picChg>
      </pc:sldChg>
      <pc:sldChg chg="addSp delSp modSp add del">
        <pc:chgData name="SAOI KUAN" userId="991128dd-9743-4220-8ab6-c2d7d1ca0a52" providerId="ADAL" clId="{8D127F40-85FB-47CC-AC62-77BE990B8347}" dt="2019-12-22T18:45:19.353" v="427" actId="47"/>
        <pc:sldMkLst>
          <pc:docMk/>
          <pc:sldMk cId="2972183092" sldId="263"/>
        </pc:sldMkLst>
        <pc:spChg chg="del">
          <ac:chgData name="SAOI KUAN" userId="991128dd-9743-4220-8ab6-c2d7d1ca0a52" providerId="ADAL" clId="{8D127F40-85FB-47CC-AC62-77BE990B8347}" dt="2019-12-22T12:01:30.799" v="1"/>
          <ac:spMkLst>
            <pc:docMk/>
            <pc:sldMk cId="2972183092" sldId="263"/>
            <ac:spMk id="2" creationId="{57A332BA-A2F1-491A-9FA5-5E5BB55F1454}"/>
          </ac:spMkLst>
        </pc:spChg>
        <pc:spChg chg="del">
          <ac:chgData name="SAOI KUAN" userId="991128dd-9743-4220-8ab6-c2d7d1ca0a52" providerId="ADAL" clId="{8D127F40-85FB-47CC-AC62-77BE990B8347}" dt="2019-12-22T12:01:30.799" v="1"/>
          <ac:spMkLst>
            <pc:docMk/>
            <pc:sldMk cId="2972183092" sldId="263"/>
            <ac:spMk id="3" creationId="{4ACC67D4-4B55-406B-8B65-D6BC228BDABE}"/>
          </ac:spMkLst>
        </pc:spChg>
        <pc:spChg chg="add mod">
          <ac:chgData name="SAOI KUAN" userId="991128dd-9743-4220-8ab6-c2d7d1ca0a52" providerId="ADAL" clId="{8D127F40-85FB-47CC-AC62-77BE990B8347}" dt="2019-12-22T12:02:05.759" v="5" actId="1076"/>
          <ac:spMkLst>
            <pc:docMk/>
            <pc:sldMk cId="2972183092" sldId="263"/>
            <ac:spMk id="7" creationId="{50AA09BB-8E74-490B-968C-CA7232F064E1}"/>
          </ac:spMkLst>
        </pc:spChg>
        <pc:spChg chg="add mod">
          <ac:chgData name="SAOI KUAN" userId="991128dd-9743-4220-8ab6-c2d7d1ca0a52" providerId="ADAL" clId="{8D127F40-85FB-47CC-AC62-77BE990B8347}" dt="2019-12-22T12:02:45.785" v="11" actId="1076"/>
          <ac:spMkLst>
            <pc:docMk/>
            <pc:sldMk cId="2972183092" sldId="263"/>
            <ac:spMk id="9" creationId="{F906A3DB-3833-4EA3-B04D-320CA059A210}"/>
          </ac:spMkLst>
        </pc:spChg>
        <pc:spChg chg="add mod">
          <ac:chgData name="SAOI KUAN" userId="991128dd-9743-4220-8ab6-c2d7d1ca0a52" providerId="ADAL" clId="{8D127F40-85FB-47CC-AC62-77BE990B8347}" dt="2019-12-22T12:02:56.831" v="15" actId="1076"/>
          <ac:spMkLst>
            <pc:docMk/>
            <pc:sldMk cId="2972183092" sldId="263"/>
            <ac:spMk id="11" creationId="{3B72D08C-545C-4E81-9A06-A29E358DFAC5}"/>
          </ac:spMkLst>
        </pc:spChg>
        <pc:picChg chg="add mod">
          <ac:chgData name="SAOI KUAN" userId="991128dd-9743-4220-8ab6-c2d7d1ca0a52" providerId="ADAL" clId="{8D127F40-85FB-47CC-AC62-77BE990B8347}" dt="2019-12-22T17:28:58.468" v="50" actId="1076"/>
          <ac:picMkLst>
            <pc:docMk/>
            <pc:sldMk cId="2972183092" sldId="263"/>
            <ac:picMk id="6" creationId="{48644686-B628-4D3D-B3A5-27C7C90DE2E0}"/>
          </ac:picMkLst>
        </pc:picChg>
        <pc:picChg chg="add mod">
          <ac:chgData name="SAOI KUAN" userId="991128dd-9743-4220-8ab6-c2d7d1ca0a52" providerId="ADAL" clId="{8D127F40-85FB-47CC-AC62-77BE990B8347}" dt="2019-12-22T12:02:18.287" v="7" actId="1076"/>
          <ac:picMkLst>
            <pc:docMk/>
            <pc:sldMk cId="2972183092" sldId="263"/>
            <ac:picMk id="8" creationId="{EC7FBD90-1796-4C22-BDFC-3A3B663C5F9D}"/>
          </ac:picMkLst>
        </pc:picChg>
        <pc:picChg chg="add mod">
          <ac:chgData name="SAOI KUAN" userId="991128dd-9743-4220-8ab6-c2d7d1ca0a52" providerId="ADAL" clId="{8D127F40-85FB-47CC-AC62-77BE990B8347}" dt="2019-12-22T12:02:48.627" v="13" actId="1076"/>
          <ac:picMkLst>
            <pc:docMk/>
            <pc:sldMk cId="2972183092" sldId="263"/>
            <ac:picMk id="10" creationId="{55050FE4-3AE4-4637-8E40-5584D8FF8699}"/>
          </ac:picMkLst>
        </pc:picChg>
      </pc:sldChg>
      <pc:sldChg chg="addSp delSp modSp add del">
        <pc:chgData name="SAOI KUAN" userId="991128dd-9743-4220-8ab6-c2d7d1ca0a52" providerId="ADAL" clId="{8D127F40-85FB-47CC-AC62-77BE990B8347}" dt="2019-12-22T18:45:19.353" v="427" actId="47"/>
        <pc:sldMkLst>
          <pc:docMk/>
          <pc:sldMk cId="1091822802" sldId="264"/>
        </pc:sldMkLst>
        <pc:spChg chg="del">
          <ac:chgData name="SAOI KUAN" userId="991128dd-9743-4220-8ab6-c2d7d1ca0a52" providerId="ADAL" clId="{8D127F40-85FB-47CC-AC62-77BE990B8347}" dt="2019-12-22T12:05:31.597" v="17"/>
          <ac:spMkLst>
            <pc:docMk/>
            <pc:sldMk cId="1091822802" sldId="264"/>
            <ac:spMk id="2" creationId="{0C2CB3C1-5B63-4E82-9D61-D155B31793CA}"/>
          </ac:spMkLst>
        </pc:spChg>
        <pc:spChg chg="del">
          <ac:chgData name="SAOI KUAN" userId="991128dd-9743-4220-8ab6-c2d7d1ca0a52" providerId="ADAL" clId="{8D127F40-85FB-47CC-AC62-77BE990B8347}" dt="2019-12-22T12:05:31.597" v="17"/>
          <ac:spMkLst>
            <pc:docMk/>
            <pc:sldMk cId="1091822802" sldId="264"/>
            <ac:spMk id="3" creationId="{BA49ABEF-9036-484E-A973-89FB7689E8B5}"/>
          </ac:spMkLst>
        </pc:spChg>
        <pc:spChg chg="add mod">
          <ac:chgData name="SAOI KUAN" userId="991128dd-9743-4220-8ab6-c2d7d1ca0a52" providerId="ADAL" clId="{8D127F40-85FB-47CC-AC62-77BE990B8347}" dt="2019-12-22T12:05:36.568" v="19" actId="20577"/>
          <ac:spMkLst>
            <pc:docMk/>
            <pc:sldMk cId="1091822802" sldId="264"/>
            <ac:spMk id="6" creationId="{C42DBB67-5E16-419B-9963-658314B8380A}"/>
          </ac:spMkLst>
        </pc:spChg>
        <pc:spChg chg="add mod">
          <ac:chgData name="SAOI KUAN" userId="991128dd-9743-4220-8ab6-c2d7d1ca0a52" providerId="ADAL" clId="{8D127F40-85FB-47CC-AC62-77BE990B8347}" dt="2019-12-22T12:09:35.338" v="34" actId="947"/>
          <ac:spMkLst>
            <pc:docMk/>
            <pc:sldMk cId="1091822802" sldId="264"/>
            <ac:spMk id="7" creationId="{60CE4A77-2F5F-474F-A49D-DB426B5F4E8B}"/>
          </ac:spMkLst>
        </pc:spChg>
        <pc:spChg chg="add del">
          <ac:chgData name="SAOI KUAN" userId="991128dd-9743-4220-8ab6-c2d7d1ca0a52" providerId="ADAL" clId="{8D127F40-85FB-47CC-AC62-77BE990B8347}" dt="2019-12-22T15:31:32.734" v="47" actId="478"/>
          <ac:spMkLst>
            <pc:docMk/>
            <pc:sldMk cId="1091822802" sldId="264"/>
            <ac:spMk id="10" creationId="{227CC45F-4A64-4A36-85A1-3200DCCA9288}"/>
          </ac:spMkLst>
        </pc:spChg>
        <pc:picChg chg="add mod">
          <ac:chgData name="SAOI KUAN" userId="991128dd-9743-4220-8ab6-c2d7d1ca0a52" providerId="ADAL" clId="{8D127F40-85FB-47CC-AC62-77BE990B8347}" dt="2019-12-22T12:06:26.816" v="29" actId="1076"/>
          <ac:picMkLst>
            <pc:docMk/>
            <pc:sldMk cId="1091822802" sldId="264"/>
            <ac:picMk id="9" creationId="{0301C5E2-92AF-47F9-9740-D718B9624565}"/>
          </ac:picMkLst>
        </pc:picChg>
        <pc:picChg chg="add mod">
          <ac:chgData name="SAOI KUAN" userId="991128dd-9743-4220-8ab6-c2d7d1ca0a52" providerId="ADAL" clId="{8D127F40-85FB-47CC-AC62-77BE990B8347}" dt="2019-12-22T12:06:20.070" v="25" actId="1076"/>
          <ac:picMkLst>
            <pc:docMk/>
            <pc:sldMk cId="1091822802" sldId="264"/>
            <ac:picMk id="1026" creationId="{68B82662-B281-4E2F-9F8A-36F37A7435A9}"/>
          </ac:picMkLst>
        </pc:picChg>
        <pc:picChg chg="add del mod">
          <ac:chgData name="SAOI KUAN" userId="991128dd-9743-4220-8ab6-c2d7d1ca0a52" providerId="ADAL" clId="{8D127F40-85FB-47CC-AC62-77BE990B8347}" dt="2019-12-22T17:43:10.218" v="114"/>
          <ac:picMkLst>
            <pc:docMk/>
            <pc:sldMk cId="1091822802" sldId="264"/>
            <ac:picMk id="2050" creationId="{615B698F-4061-4638-8113-C49FF20E8B6C}"/>
          </ac:picMkLst>
        </pc:picChg>
      </pc:sldChg>
      <pc:sldChg chg="addSp modSp add del">
        <pc:chgData name="SAOI KUAN" userId="991128dd-9743-4220-8ab6-c2d7d1ca0a52" providerId="ADAL" clId="{8D127F40-85FB-47CC-AC62-77BE990B8347}" dt="2019-12-22T18:46:47.114" v="447" actId="47"/>
        <pc:sldMkLst>
          <pc:docMk/>
          <pc:sldMk cId="3475674681" sldId="265"/>
        </pc:sldMkLst>
        <pc:spChg chg="add mod">
          <ac:chgData name="SAOI KUAN" userId="991128dd-9743-4220-8ab6-c2d7d1ca0a52" providerId="ADAL" clId="{8D127F40-85FB-47CC-AC62-77BE990B8347}" dt="2019-12-22T12:13:13.345" v="45" actId="1076"/>
          <ac:spMkLst>
            <pc:docMk/>
            <pc:sldMk cId="3475674681" sldId="265"/>
            <ac:spMk id="7" creationId="{9E884638-A611-493A-889B-71624F528FE0}"/>
          </ac:spMkLst>
        </pc:spChg>
      </pc:sldChg>
      <pc:sldChg chg="addSp delSp modSp add del">
        <pc:chgData name="SAOI KUAN" userId="991128dd-9743-4220-8ab6-c2d7d1ca0a52" providerId="ADAL" clId="{8D127F40-85FB-47CC-AC62-77BE990B8347}" dt="2019-12-27T04:34:44.924" v="1203" actId="1076"/>
        <pc:sldMkLst>
          <pc:docMk/>
          <pc:sldMk cId="1121549403" sldId="266"/>
        </pc:sldMkLst>
        <pc:spChg chg="del">
          <ac:chgData name="SAOI KUAN" userId="991128dd-9743-4220-8ab6-c2d7d1ca0a52" providerId="ADAL" clId="{8D127F40-85FB-47CC-AC62-77BE990B8347}" dt="2019-12-22T17:29:56.346" v="55"/>
          <ac:spMkLst>
            <pc:docMk/>
            <pc:sldMk cId="1121549403" sldId="266"/>
            <ac:spMk id="2" creationId="{1010DFFB-5AAC-4A3E-9BD9-F9F0E5D04D4C}"/>
          </ac:spMkLst>
        </pc:spChg>
        <pc:spChg chg="add mod">
          <ac:chgData name="SAOI KUAN" userId="991128dd-9743-4220-8ab6-c2d7d1ca0a52" providerId="ADAL" clId="{8D127F40-85FB-47CC-AC62-77BE990B8347}" dt="2019-12-27T04:33:39.977" v="1185" actId="1076"/>
          <ac:spMkLst>
            <pc:docMk/>
            <pc:sldMk cId="1121549403" sldId="266"/>
            <ac:spMk id="2" creationId="{2155B5A0-0958-436D-8F4C-EB74A3ACB6E8}"/>
          </ac:spMkLst>
        </pc:spChg>
        <pc:spChg chg="add mod">
          <ac:chgData name="SAOI KUAN" userId="991128dd-9743-4220-8ab6-c2d7d1ca0a52" providerId="ADAL" clId="{8D127F40-85FB-47CC-AC62-77BE990B8347}" dt="2019-12-27T04:34:01.723" v="1194" actId="1076"/>
          <ac:spMkLst>
            <pc:docMk/>
            <pc:sldMk cId="1121549403" sldId="266"/>
            <ac:spMk id="3" creationId="{2DE1FDE8-B00E-402E-B462-78438D62B16D}"/>
          </ac:spMkLst>
        </pc:spChg>
        <pc:spChg chg="del">
          <ac:chgData name="SAOI KUAN" userId="991128dd-9743-4220-8ab6-c2d7d1ca0a52" providerId="ADAL" clId="{8D127F40-85FB-47CC-AC62-77BE990B8347}" dt="2019-12-22T17:29:56.346" v="55"/>
          <ac:spMkLst>
            <pc:docMk/>
            <pc:sldMk cId="1121549403" sldId="266"/>
            <ac:spMk id="3" creationId="{F05A9AE2-9BB7-416D-81A9-4C5B62898113}"/>
          </ac:spMkLst>
        </pc:spChg>
        <pc:spChg chg="add del mod">
          <ac:chgData name="SAOI KUAN" userId="991128dd-9743-4220-8ab6-c2d7d1ca0a52" providerId="ADAL" clId="{8D127F40-85FB-47CC-AC62-77BE990B8347}" dt="2019-12-22T17:34:35.437" v="70"/>
          <ac:spMkLst>
            <pc:docMk/>
            <pc:sldMk cId="1121549403" sldId="266"/>
            <ac:spMk id="6" creationId="{14913595-0CB2-4734-BAC7-1C148B906EA0}"/>
          </ac:spMkLst>
        </pc:spChg>
        <pc:spChg chg="add mod">
          <ac:chgData name="SAOI KUAN" userId="991128dd-9743-4220-8ab6-c2d7d1ca0a52" providerId="ADAL" clId="{8D127F40-85FB-47CC-AC62-77BE990B8347}" dt="2019-12-27T04:34:16.443" v="1199" actId="1076"/>
          <ac:spMkLst>
            <pc:docMk/>
            <pc:sldMk cId="1121549403" sldId="266"/>
            <ac:spMk id="6" creationId="{DCE80E22-096D-477B-AE8B-D31E32838F66}"/>
          </ac:spMkLst>
        </pc:spChg>
        <pc:spChg chg="add del mod">
          <ac:chgData name="SAOI KUAN" userId="991128dd-9743-4220-8ab6-c2d7d1ca0a52" providerId="ADAL" clId="{8D127F40-85FB-47CC-AC62-77BE990B8347}" dt="2019-12-22T17:29:59.017" v="56"/>
          <ac:spMkLst>
            <pc:docMk/>
            <pc:sldMk cId="1121549403" sldId="266"/>
            <ac:spMk id="7" creationId="{3CC42F10-1146-4061-978B-2F097B232E0B}"/>
          </ac:spMkLst>
        </pc:spChg>
        <pc:spChg chg="add del mod">
          <ac:chgData name="SAOI KUAN" userId="991128dd-9743-4220-8ab6-c2d7d1ca0a52" providerId="ADAL" clId="{8D127F40-85FB-47CC-AC62-77BE990B8347}" dt="2019-12-22T17:33:23.947" v="59"/>
          <ac:spMkLst>
            <pc:docMk/>
            <pc:sldMk cId="1121549403" sldId="266"/>
            <ac:spMk id="8" creationId="{F12C9DA5-1A0C-4148-BD3F-BADFB4C5ADC0}"/>
          </ac:spMkLst>
        </pc:spChg>
        <pc:spChg chg="add del">
          <ac:chgData name="SAOI KUAN" userId="991128dd-9743-4220-8ab6-c2d7d1ca0a52" providerId="ADAL" clId="{8D127F40-85FB-47CC-AC62-77BE990B8347}" dt="2019-12-22T17:30:04.869" v="58" actId="478"/>
          <ac:spMkLst>
            <pc:docMk/>
            <pc:sldMk cId="1121549403" sldId="266"/>
            <ac:spMk id="9" creationId="{7A62E832-C4C9-4669-8BDE-3C62E0BEC050}"/>
          </ac:spMkLst>
        </pc:spChg>
        <pc:spChg chg="add del mod">
          <ac:chgData name="SAOI KUAN" userId="991128dd-9743-4220-8ab6-c2d7d1ca0a52" providerId="ADAL" clId="{8D127F40-85FB-47CC-AC62-77BE990B8347}" dt="2019-12-22T17:34:23.454" v="67" actId="478"/>
          <ac:spMkLst>
            <pc:docMk/>
            <pc:sldMk cId="1121549403" sldId="266"/>
            <ac:spMk id="10" creationId="{3A981CB7-65EF-4F51-9ACB-C004E5738DEF}"/>
          </ac:spMkLst>
        </pc:spChg>
        <pc:spChg chg="add del">
          <ac:chgData name="SAOI KUAN" userId="991128dd-9743-4220-8ab6-c2d7d1ca0a52" providerId="ADAL" clId="{8D127F40-85FB-47CC-AC62-77BE990B8347}" dt="2019-12-22T17:34:31.728" v="69" actId="478"/>
          <ac:spMkLst>
            <pc:docMk/>
            <pc:sldMk cId="1121549403" sldId="266"/>
            <ac:spMk id="11" creationId="{C5721D2E-46B7-447D-87E8-9F312D7E4801}"/>
          </ac:spMkLst>
        </pc:spChg>
        <pc:spChg chg="add mod">
          <ac:chgData name="SAOI KUAN" userId="991128dd-9743-4220-8ab6-c2d7d1ca0a52" providerId="ADAL" clId="{8D127F40-85FB-47CC-AC62-77BE990B8347}" dt="2019-12-22T17:38:19.089" v="90" actId="20577"/>
          <ac:spMkLst>
            <pc:docMk/>
            <pc:sldMk cId="1121549403" sldId="266"/>
            <ac:spMk id="12" creationId="{1FFE584D-6F9E-4697-AB7A-9AF642228F38}"/>
          </ac:spMkLst>
        </pc:spChg>
        <pc:spChg chg="add del mod">
          <ac:chgData name="SAOI KUAN" userId="991128dd-9743-4220-8ab6-c2d7d1ca0a52" providerId="ADAL" clId="{8D127F40-85FB-47CC-AC62-77BE990B8347}" dt="2019-12-22T17:34:38.284" v="72"/>
          <ac:spMkLst>
            <pc:docMk/>
            <pc:sldMk cId="1121549403" sldId="266"/>
            <ac:spMk id="13" creationId="{DF8D1DA4-E2B0-4FCD-B585-E6050A445125}"/>
          </ac:spMkLst>
        </pc:spChg>
        <pc:spChg chg="add mod">
          <ac:chgData name="SAOI KUAN" userId="991128dd-9743-4220-8ab6-c2d7d1ca0a52" providerId="ADAL" clId="{8D127F40-85FB-47CC-AC62-77BE990B8347}" dt="2019-12-22T17:35:27.345" v="82" actId="20577"/>
          <ac:spMkLst>
            <pc:docMk/>
            <pc:sldMk cId="1121549403" sldId="266"/>
            <ac:spMk id="14" creationId="{9DB59C4D-D1F7-43FA-854D-EAD5C21A3DC0}"/>
          </ac:spMkLst>
        </pc:spChg>
        <pc:spChg chg="add del">
          <ac:chgData name="SAOI KUAN" userId="991128dd-9743-4220-8ab6-c2d7d1ca0a52" providerId="ADAL" clId="{8D127F40-85FB-47CC-AC62-77BE990B8347}" dt="2019-12-22T18:15:40.312" v="222" actId="478"/>
          <ac:spMkLst>
            <pc:docMk/>
            <pc:sldMk cId="1121549403" sldId="266"/>
            <ac:spMk id="17" creationId="{B5431BB7-56D9-47B0-8FD4-13CC6C7C502E}"/>
          </ac:spMkLst>
        </pc:spChg>
        <pc:picChg chg="add mod">
          <ac:chgData name="SAOI KUAN" userId="991128dd-9743-4220-8ab6-c2d7d1ca0a52" providerId="ADAL" clId="{8D127F40-85FB-47CC-AC62-77BE990B8347}" dt="2019-12-27T04:34:43.134" v="1202" actId="1076"/>
          <ac:picMkLst>
            <pc:docMk/>
            <pc:sldMk cId="1121549403" sldId="266"/>
            <ac:picMk id="15" creationId="{5CEDCA96-6CA2-4616-BEAB-D31F9E5B5178}"/>
          </ac:picMkLst>
        </pc:picChg>
        <pc:picChg chg="add mod">
          <ac:chgData name="SAOI KUAN" userId="991128dd-9743-4220-8ab6-c2d7d1ca0a52" providerId="ADAL" clId="{8D127F40-85FB-47CC-AC62-77BE990B8347}" dt="2019-12-27T04:34:44.924" v="1203" actId="1076"/>
          <ac:picMkLst>
            <pc:docMk/>
            <pc:sldMk cId="1121549403" sldId="266"/>
            <ac:picMk id="16" creationId="{C269FDBD-43D1-4C66-A9E9-E57F6BEB2A1A}"/>
          </ac:picMkLst>
        </pc:picChg>
        <pc:picChg chg="add mod">
          <ac:chgData name="SAOI KUAN" userId="991128dd-9743-4220-8ab6-c2d7d1ca0a52" providerId="ADAL" clId="{8D127F40-85FB-47CC-AC62-77BE990B8347}" dt="2019-12-22T18:18:29.835" v="230" actId="1076"/>
          <ac:picMkLst>
            <pc:docMk/>
            <pc:sldMk cId="1121549403" sldId="266"/>
            <ac:picMk id="18" creationId="{F0126516-1350-420D-844B-8A3C8A116E14}"/>
          </ac:picMkLst>
        </pc:picChg>
        <pc:picChg chg="add del mod">
          <ac:chgData name="SAOI KUAN" userId="991128dd-9743-4220-8ab6-c2d7d1ca0a52" providerId="ADAL" clId="{8D127F40-85FB-47CC-AC62-77BE990B8347}" dt="2019-12-22T17:34:37.580" v="71"/>
          <ac:picMkLst>
            <pc:docMk/>
            <pc:sldMk cId="1121549403" sldId="266"/>
            <ac:picMk id="1030" creationId="{2A60F2CE-9E1C-43A9-AC05-5C215FC1D234}"/>
          </ac:picMkLst>
        </pc:picChg>
      </pc:sldChg>
      <pc:sldChg chg="addSp delSp modSp add modNotesTx">
        <pc:chgData name="SAOI KUAN" userId="991128dd-9743-4220-8ab6-c2d7d1ca0a52" providerId="ADAL" clId="{8D127F40-85FB-47CC-AC62-77BE990B8347}" dt="2019-12-23T05:46:02.717" v="1063" actId="20577"/>
        <pc:sldMkLst>
          <pc:docMk/>
          <pc:sldMk cId="761657283" sldId="267"/>
        </pc:sldMkLst>
        <pc:spChg chg="del">
          <ac:chgData name="SAOI KUAN" userId="991128dd-9743-4220-8ab6-c2d7d1ca0a52" providerId="ADAL" clId="{8D127F40-85FB-47CC-AC62-77BE990B8347}" dt="2019-12-22T17:39:29.132" v="109"/>
          <ac:spMkLst>
            <pc:docMk/>
            <pc:sldMk cId="761657283" sldId="267"/>
            <ac:spMk id="2" creationId="{D4E0B905-381A-4D33-8CFB-47911ADC382C}"/>
          </ac:spMkLst>
        </pc:spChg>
        <pc:spChg chg="del">
          <ac:chgData name="SAOI KUAN" userId="991128dd-9743-4220-8ab6-c2d7d1ca0a52" providerId="ADAL" clId="{8D127F40-85FB-47CC-AC62-77BE990B8347}" dt="2019-12-22T17:39:29.132" v="109"/>
          <ac:spMkLst>
            <pc:docMk/>
            <pc:sldMk cId="761657283" sldId="267"/>
            <ac:spMk id="3" creationId="{3D33D1F8-4954-4341-9A2F-49BE3DD4CC4C}"/>
          </ac:spMkLst>
        </pc:spChg>
        <pc:spChg chg="add mod">
          <ac:chgData name="SAOI KUAN" userId="991128dd-9743-4220-8ab6-c2d7d1ca0a52" providerId="ADAL" clId="{8D127F40-85FB-47CC-AC62-77BE990B8347}" dt="2019-12-22T17:39:30.903" v="111" actId="20577"/>
          <ac:spMkLst>
            <pc:docMk/>
            <pc:sldMk cId="761657283" sldId="267"/>
            <ac:spMk id="6" creationId="{B09BD197-A619-490B-B8D9-0A53E9869D1C}"/>
          </ac:spMkLst>
        </pc:spChg>
        <pc:spChg chg="add del mod">
          <ac:chgData name="SAOI KUAN" userId="991128dd-9743-4220-8ab6-c2d7d1ca0a52" providerId="ADAL" clId="{8D127F40-85FB-47CC-AC62-77BE990B8347}" dt="2019-12-22T17:53:01.419" v="115"/>
          <ac:spMkLst>
            <pc:docMk/>
            <pc:sldMk cId="761657283" sldId="267"/>
            <ac:spMk id="7" creationId="{3B5F648C-0C28-4252-9575-7DC2C42049F1}"/>
          </ac:spMkLst>
        </pc:spChg>
        <pc:spChg chg="add del mod">
          <ac:chgData name="SAOI KUAN" userId="991128dd-9743-4220-8ab6-c2d7d1ca0a52" providerId="ADAL" clId="{8D127F40-85FB-47CC-AC62-77BE990B8347}" dt="2019-12-22T17:53:56.748" v="121"/>
          <ac:spMkLst>
            <pc:docMk/>
            <pc:sldMk cId="761657283" sldId="267"/>
            <ac:spMk id="8" creationId="{C3FD7AAD-6464-44C0-B928-E10809E3DD29}"/>
          </ac:spMkLst>
        </pc:spChg>
        <pc:spChg chg="add del">
          <ac:chgData name="SAOI KUAN" userId="991128dd-9743-4220-8ab6-c2d7d1ca0a52" providerId="ADAL" clId="{8D127F40-85FB-47CC-AC62-77BE990B8347}" dt="2019-12-22T17:53:35.969" v="120" actId="478"/>
          <ac:spMkLst>
            <pc:docMk/>
            <pc:sldMk cId="761657283" sldId="267"/>
            <ac:spMk id="10" creationId="{8DEAFEED-0F08-4AEE-AB04-7B484CCC2CEC}"/>
          </ac:spMkLst>
        </pc:spChg>
        <pc:picChg chg="add del mod">
          <ac:chgData name="SAOI KUAN" userId="991128dd-9743-4220-8ab6-c2d7d1ca0a52" providerId="ADAL" clId="{8D127F40-85FB-47CC-AC62-77BE990B8347}" dt="2019-12-22T17:53:26.900" v="118" actId="478"/>
          <ac:picMkLst>
            <pc:docMk/>
            <pc:sldMk cId="761657283" sldId="267"/>
            <ac:picMk id="9" creationId="{54CE7C5A-CC9F-494B-AAE0-2F27D095FBCC}"/>
          </ac:picMkLst>
        </pc:picChg>
        <pc:picChg chg="add mod">
          <ac:chgData name="SAOI KUAN" userId="991128dd-9743-4220-8ab6-c2d7d1ca0a52" providerId="ADAL" clId="{8D127F40-85FB-47CC-AC62-77BE990B8347}" dt="2019-12-22T18:02:32.038" v="132" actId="1076"/>
          <ac:picMkLst>
            <pc:docMk/>
            <pc:sldMk cId="761657283" sldId="267"/>
            <ac:picMk id="3078" creationId="{2B7A77CC-639C-4971-ACCB-5E199158B61F}"/>
          </ac:picMkLst>
        </pc:picChg>
      </pc:sldChg>
      <pc:sldChg chg="addSp delSp modSp add ord">
        <pc:chgData name="SAOI KUAN" userId="991128dd-9743-4220-8ab6-c2d7d1ca0a52" providerId="ADAL" clId="{8D127F40-85FB-47CC-AC62-77BE990B8347}" dt="2019-12-27T07:21:14.766" v="1296" actId="1076"/>
        <pc:sldMkLst>
          <pc:docMk/>
          <pc:sldMk cId="2124303060" sldId="268"/>
        </pc:sldMkLst>
        <pc:spChg chg="add del mod">
          <ac:chgData name="SAOI KUAN" userId="991128dd-9743-4220-8ab6-c2d7d1ca0a52" providerId="ADAL" clId="{8D127F40-85FB-47CC-AC62-77BE990B8347}" dt="2019-12-27T07:17:50.240" v="1268"/>
          <ac:spMkLst>
            <pc:docMk/>
            <pc:sldMk cId="2124303060" sldId="268"/>
            <ac:spMk id="2" creationId="{1E967388-5DEC-4ADB-8FA0-C7D84A794722}"/>
          </ac:spMkLst>
        </pc:spChg>
        <pc:spChg chg="del">
          <ac:chgData name="SAOI KUAN" userId="991128dd-9743-4220-8ab6-c2d7d1ca0a52" providerId="ADAL" clId="{8D127F40-85FB-47CC-AC62-77BE990B8347}" dt="2019-12-22T18:04:28.957" v="163"/>
          <ac:spMkLst>
            <pc:docMk/>
            <pc:sldMk cId="2124303060" sldId="268"/>
            <ac:spMk id="2" creationId="{8B5D3EB2-1019-4FCE-803B-22F6FE0263FA}"/>
          </ac:spMkLst>
        </pc:spChg>
        <pc:spChg chg="del">
          <ac:chgData name="SAOI KUAN" userId="991128dd-9743-4220-8ab6-c2d7d1ca0a52" providerId="ADAL" clId="{8D127F40-85FB-47CC-AC62-77BE990B8347}" dt="2019-12-22T18:04:28.957" v="163"/>
          <ac:spMkLst>
            <pc:docMk/>
            <pc:sldMk cId="2124303060" sldId="268"/>
            <ac:spMk id="3" creationId="{5ECC81B0-A97A-4DF7-BB8D-9AACB1615609}"/>
          </ac:spMkLst>
        </pc:spChg>
        <pc:spChg chg="add mod">
          <ac:chgData name="SAOI KUAN" userId="991128dd-9743-4220-8ab6-c2d7d1ca0a52" providerId="ADAL" clId="{8D127F40-85FB-47CC-AC62-77BE990B8347}" dt="2019-12-27T07:16:26.414" v="1249" actId="1076"/>
          <ac:spMkLst>
            <pc:docMk/>
            <pc:sldMk cId="2124303060" sldId="268"/>
            <ac:spMk id="3" creationId="{6B94E912-58E2-40CB-8A40-7C6FBDCE88B8}"/>
          </ac:spMkLst>
        </pc:spChg>
        <pc:spChg chg="del">
          <ac:chgData name="SAOI KUAN" userId="991128dd-9743-4220-8ab6-c2d7d1ca0a52" providerId="ADAL" clId="{8D127F40-85FB-47CC-AC62-77BE990B8347}" dt="2019-12-22T18:04:28.957" v="163"/>
          <ac:spMkLst>
            <pc:docMk/>
            <pc:sldMk cId="2124303060" sldId="268"/>
            <ac:spMk id="4" creationId="{BF1B9865-DC04-47E4-A437-063DF9F24515}"/>
          </ac:spMkLst>
        </pc:spChg>
        <pc:spChg chg="add mod">
          <ac:chgData name="SAOI KUAN" userId="991128dd-9743-4220-8ab6-c2d7d1ca0a52" providerId="ADAL" clId="{8D127F40-85FB-47CC-AC62-77BE990B8347}" dt="2019-12-22T18:04:40.393" v="187" actId="20577"/>
          <ac:spMkLst>
            <pc:docMk/>
            <pc:sldMk cId="2124303060" sldId="268"/>
            <ac:spMk id="7" creationId="{2319A946-881E-4458-881C-597D4CB525BC}"/>
          </ac:spMkLst>
        </pc:spChg>
        <pc:spChg chg="add del mod">
          <ac:chgData name="SAOI KUAN" userId="991128dd-9743-4220-8ab6-c2d7d1ca0a52" providerId="ADAL" clId="{8D127F40-85FB-47CC-AC62-77BE990B8347}" dt="2019-12-22T18:04:42.438" v="188"/>
          <ac:spMkLst>
            <pc:docMk/>
            <pc:sldMk cId="2124303060" sldId="268"/>
            <ac:spMk id="8" creationId="{F7484E43-0EFF-4B5C-9976-138A5934E56C}"/>
          </ac:spMkLst>
        </pc:spChg>
        <pc:spChg chg="add del mod">
          <ac:chgData name="SAOI KUAN" userId="991128dd-9743-4220-8ab6-c2d7d1ca0a52" providerId="ADAL" clId="{8D127F40-85FB-47CC-AC62-77BE990B8347}" dt="2019-12-27T07:20:29.653" v="1287" actId="113"/>
          <ac:spMkLst>
            <pc:docMk/>
            <pc:sldMk cId="2124303060" sldId="268"/>
            <ac:spMk id="9" creationId="{B1382EFE-5B4E-48C0-B1AB-CED3B8D660D6}"/>
          </ac:spMkLst>
        </pc:spChg>
        <pc:spChg chg="add mod">
          <ac:chgData name="SAOI KUAN" userId="991128dd-9743-4220-8ab6-c2d7d1ca0a52" providerId="ADAL" clId="{8D127F40-85FB-47CC-AC62-77BE990B8347}" dt="2019-12-27T07:20:28.175" v="1286" actId="113"/>
          <ac:spMkLst>
            <pc:docMk/>
            <pc:sldMk cId="2124303060" sldId="268"/>
            <ac:spMk id="13" creationId="{9D3EDD2E-83AE-484A-8C1A-579708558DF5}"/>
          </ac:spMkLst>
        </pc:spChg>
        <pc:spChg chg="add del">
          <ac:chgData name="SAOI KUAN" userId="991128dd-9743-4220-8ab6-c2d7d1ca0a52" providerId="ADAL" clId="{8D127F40-85FB-47CC-AC62-77BE990B8347}" dt="2019-12-22T18:24:15.746" v="240" actId="478"/>
          <ac:spMkLst>
            <pc:docMk/>
            <pc:sldMk cId="2124303060" sldId="268"/>
            <ac:spMk id="13" creationId="{E1DAAE27-17C3-4A67-B4DA-E5074357457E}"/>
          </ac:spMkLst>
        </pc:spChg>
        <pc:spChg chg="add del mod">
          <ac:chgData name="SAOI KUAN" userId="991128dd-9743-4220-8ab6-c2d7d1ca0a52" providerId="ADAL" clId="{8D127F40-85FB-47CC-AC62-77BE990B8347}" dt="2019-12-22T18:24:11.057" v="237"/>
          <ac:spMkLst>
            <pc:docMk/>
            <pc:sldMk cId="2124303060" sldId="268"/>
            <ac:spMk id="14" creationId="{E7AF43A6-543A-4C5E-B992-47BC10028192}"/>
          </ac:spMkLst>
        </pc:spChg>
        <pc:spChg chg="add del mod">
          <ac:chgData name="SAOI KUAN" userId="991128dd-9743-4220-8ab6-c2d7d1ca0a52" providerId="ADAL" clId="{8D127F40-85FB-47CC-AC62-77BE990B8347}" dt="2019-12-22T18:24:13.706" v="239" actId="478"/>
          <ac:spMkLst>
            <pc:docMk/>
            <pc:sldMk cId="2124303060" sldId="268"/>
            <ac:spMk id="15" creationId="{06071F7F-9400-4AD9-A5A8-5D07699CF316}"/>
          </ac:spMkLst>
        </pc:spChg>
        <pc:spChg chg="add mod">
          <ac:chgData name="SAOI KUAN" userId="991128dd-9743-4220-8ab6-c2d7d1ca0a52" providerId="ADAL" clId="{8D127F40-85FB-47CC-AC62-77BE990B8347}" dt="2019-12-27T07:15:24.087" v="1239" actId="1076"/>
          <ac:spMkLst>
            <pc:docMk/>
            <pc:sldMk cId="2124303060" sldId="268"/>
            <ac:spMk id="15" creationId="{ECFF626C-637C-425D-816E-64AAA3C20615}"/>
          </ac:spMkLst>
        </pc:spChg>
        <pc:spChg chg="add mod">
          <ac:chgData name="SAOI KUAN" userId="991128dd-9743-4220-8ab6-c2d7d1ca0a52" providerId="ADAL" clId="{8D127F40-85FB-47CC-AC62-77BE990B8347}" dt="2019-12-22T18:46:25.415" v="442" actId="1076"/>
          <ac:spMkLst>
            <pc:docMk/>
            <pc:sldMk cId="2124303060" sldId="268"/>
            <ac:spMk id="20" creationId="{EB95D04D-9304-447C-8AD3-7B83E42608EE}"/>
          </ac:spMkLst>
        </pc:spChg>
        <pc:spChg chg="add mod">
          <ac:chgData name="SAOI KUAN" userId="991128dd-9743-4220-8ab6-c2d7d1ca0a52" providerId="ADAL" clId="{8D127F40-85FB-47CC-AC62-77BE990B8347}" dt="2019-12-27T07:17:26.571" v="1263" actId="1076"/>
          <ac:spMkLst>
            <pc:docMk/>
            <pc:sldMk cId="2124303060" sldId="268"/>
            <ac:spMk id="22" creationId="{9C282DBB-4566-4184-9100-077FF08C50D9}"/>
          </ac:spMkLst>
        </pc:spChg>
        <pc:spChg chg="add del">
          <ac:chgData name="SAOI KUAN" userId="991128dd-9743-4220-8ab6-c2d7d1ca0a52" providerId="ADAL" clId="{8D127F40-85FB-47CC-AC62-77BE990B8347}" dt="2019-12-27T07:17:21.218" v="1262" actId="478"/>
          <ac:spMkLst>
            <pc:docMk/>
            <pc:sldMk cId="2124303060" sldId="268"/>
            <ac:spMk id="23" creationId="{D897019B-4E5B-4162-A961-40BA7E724BC0}"/>
          </ac:spMkLst>
        </pc:spChg>
        <pc:spChg chg="add mod">
          <ac:chgData name="SAOI KUAN" userId="991128dd-9743-4220-8ab6-c2d7d1ca0a52" providerId="ADAL" clId="{8D127F40-85FB-47CC-AC62-77BE990B8347}" dt="2019-12-27T07:21:09.354" v="1294" actId="164"/>
          <ac:spMkLst>
            <pc:docMk/>
            <pc:sldMk cId="2124303060" sldId="268"/>
            <ac:spMk id="24" creationId="{36384246-6DC1-4CCB-9E77-213BD95742B4}"/>
          </ac:spMkLst>
        </pc:spChg>
        <pc:spChg chg="add mod">
          <ac:chgData name="SAOI KUAN" userId="991128dd-9743-4220-8ab6-c2d7d1ca0a52" providerId="ADAL" clId="{8D127F40-85FB-47CC-AC62-77BE990B8347}" dt="2019-12-27T07:21:09.354" v="1294" actId="164"/>
          <ac:spMkLst>
            <pc:docMk/>
            <pc:sldMk cId="2124303060" sldId="268"/>
            <ac:spMk id="25" creationId="{70CBE07B-2136-4D28-BD1C-5FFEDDBCBAEE}"/>
          </ac:spMkLst>
        </pc:spChg>
        <pc:spChg chg="add del mod">
          <ac:chgData name="SAOI KUAN" userId="991128dd-9743-4220-8ab6-c2d7d1ca0a52" providerId="ADAL" clId="{8D127F40-85FB-47CC-AC62-77BE990B8347}" dt="2019-12-27T07:19:29.118" v="1282" actId="478"/>
          <ac:spMkLst>
            <pc:docMk/>
            <pc:sldMk cId="2124303060" sldId="268"/>
            <ac:spMk id="26" creationId="{BD3A5D26-D165-46EB-8B87-B805A99DC32C}"/>
          </ac:spMkLst>
        </pc:spChg>
        <pc:spChg chg="add mod">
          <ac:chgData name="SAOI KUAN" userId="991128dd-9743-4220-8ab6-c2d7d1ca0a52" providerId="ADAL" clId="{8D127F40-85FB-47CC-AC62-77BE990B8347}" dt="2019-12-27T07:18:02.008" v="1273" actId="1076"/>
          <ac:spMkLst>
            <pc:docMk/>
            <pc:sldMk cId="2124303060" sldId="268"/>
            <ac:spMk id="27" creationId="{AD32D91D-BE65-408C-B488-3F7D6544C2E4}"/>
          </ac:spMkLst>
        </pc:spChg>
        <pc:spChg chg="add mod">
          <ac:chgData name="SAOI KUAN" userId="991128dd-9743-4220-8ab6-c2d7d1ca0a52" providerId="ADAL" clId="{8D127F40-85FB-47CC-AC62-77BE990B8347}" dt="2019-12-27T07:18:02.008" v="1273" actId="1076"/>
          <ac:spMkLst>
            <pc:docMk/>
            <pc:sldMk cId="2124303060" sldId="268"/>
            <ac:spMk id="28" creationId="{182621BB-FEEF-440D-BB5E-2B4EF22193C4}"/>
          </ac:spMkLst>
        </pc:spChg>
        <pc:spChg chg="add mod">
          <ac:chgData name="SAOI KUAN" userId="991128dd-9743-4220-8ab6-c2d7d1ca0a52" providerId="ADAL" clId="{8D127F40-85FB-47CC-AC62-77BE990B8347}" dt="2019-12-27T07:20:28.175" v="1286" actId="113"/>
          <ac:spMkLst>
            <pc:docMk/>
            <pc:sldMk cId="2124303060" sldId="268"/>
            <ac:spMk id="30" creationId="{DF87FF94-23F3-49A8-844B-790321FD222B}"/>
          </ac:spMkLst>
        </pc:spChg>
        <pc:spChg chg="add mod">
          <ac:chgData name="SAOI KUAN" userId="991128dd-9743-4220-8ab6-c2d7d1ca0a52" providerId="ADAL" clId="{8D127F40-85FB-47CC-AC62-77BE990B8347}" dt="2019-12-27T07:19:11.592" v="1278" actId="1076"/>
          <ac:spMkLst>
            <pc:docMk/>
            <pc:sldMk cId="2124303060" sldId="268"/>
            <ac:spMk id="31" creationId="{2E5CED9E-615F-4B82-AA11-76B0A023BE6A}"/>
          </ac:spMkLst>
        </pc:spChg>
        <pc:spChg chg="add mod">
          <ac:chgData name="SAOI KUAN" userId="991128dd-9743-4220-8ab6-c2d7d1ca0a52" providerId="ADAL" clId="{8D127F40-85FB-47CC-AC62-77BE990B8347}" dt="2019-12-27T07:21:01.368" v="1293" actId="1076"/>
          <ac:spMkLst>
            <pc:docMk/>
            <pc:sldMk cId="2124303060" sldId="268"/>
            <ac:spMk id="32" creationId="{88A0B4EF-788E-4C5E-99D9-27B0653AF645}"/>
          </ac:spMkLst>
        </pc:spChg>
        <pc:spChg chg="add mod">
          <ac:chgData name="SAOI KUAN" userId="991128dd-9743-4220-8ab6-c2d7d1ca0a52" providerId="ADAL" clId="{8D127F40-85FB-47CC-AC62-77BE990B8347}" dt="2019-12-27T07:19:47.091" v="1285" actId="1076"/>
          <ac:spMkLst>
            <pc:docMk/>
            <pc:sldMk cId="2124303060" sldId="268"/>
            <ac:spMk id="33" creationId="{783BFD24-D996-4AD9-ACD9-4F9D1240FE77}"/>
          </ac:spMkLst>
        </pc:spChg>
        <pc:spChg chg="add mod">
          <ac:chgData name="SAOI KUAN" userId="991128dd-9743-4220-8ab6-c2d7d1ca0a52" providerId="ADAL" clId="{8D127F40-85FB-47CC-AC62-77BE990B8347}" dt="2019-12-27T07:19:47.091" v="1285" actId="1076"/>
          <ac:spMkLst>
            <pc:docMk/>
            <pc:sldMk cId="2124303060" sldId="268"/>
            <ac:spMk id="34" creationId="{DD551D31-9847-4128-B217-FBE72F25F631}"/>
          </ac:spMkLst>
        </pc:spChg>
        <pc:spChg chg="add mod">
          <ac:chgData name="SAOI KUAN" userId="991128dd-9743-4220-8ab6-c2d7d1ca0a52" providerId="ADAL" clId="{8D127F40-85FB-47CC-AC62-77BE990B8347}" dt="2019-12-27T07:20:43.183" v="1289" actId="1076"/>
          <ac:spMkLst>
            <pc:docMk/>
            <pc:sldMk cId="2124303060" sldId="268"/>
            <ac:spMk id="35" creationId="{B4DF0D25-E747-46FA-9744-3A675776737C}"/>
          </ac:spMkLst>
        </pc:spChg>
        <pc:spChg chg="add mod">
          <ac:chgData name="SAOI KUAN" userId="991128dd-9743-4220-8ab6-c2d7d1ca0a52" providerId="ADAL" clId="{8D127F40-85FB-47CC-AC62-77BE990B8347}" dt="2019-12-27T07:20:43.183" v="1289" actId="1076"/>
          <ac:spMkLst>
            <pc:docMk/>
            <pc:sldMk cId="2124303060" sldId="268"/>
            <ac:spMk id="36" creationId="{E7463878-0371-4F65-AE17-FCB4B1ED409A}"/>
          </ac:spMkLst>
        </pc:spChg>
        <pc:spChg chg="add mod">
          <ac:chgData name="SAOI KUAN" userId="991128dd-9743-4220-8ab6-c2d7d1ca0a52" providerId="ADAL" clId="{8D127F40-85FB-47CC-AC62-77BE990B8347}" dt="2019-12-27T07:20:57.880" v="1291" actId="1076"/>
          <ac:spMkLst>
            <pc:docMk/>
            <pc:sldMk cId="2124303060" sldId="268"/>
            <ac:spMk id="37" creationId="{5B21ED11-7939-43DE-A583-447FFF921046}"/>
          </ac:spMkLst>
        </pc:spChg>
        <pc:spChg chg="add mod">
          <ac:chgData name="SAOI KUAN" userId="991128dd-9743-4220-8ab6-c2d7d1ca0a52" providerId="ADAL" clId="{8D127F40-85FB-47CC-AC62-77BE990B8347}" dt="2019-12-27T07:20:57.880" v="1291" actId="1076"/>
          <ac:spMkLst>
            <pc:docMk/>
            <pc:sldMk cId="2124303060" sldId="268"/>
            <ac:spMk id="38" creationId="{2567EED4-91B4-4DE4-9B7F-F3EE7117AECF}"/>
          </ac:spMkLst>
        </pc:spChg>
        <pc:grpChg chg="add mod">
          <ac:chgData name="SAOI KUAN" userId="991128dd-9743-4220-8ab6-c2d7d1ca0a52" providerId="ADAL" clId="{8D127F40-85FB-47CC-AC62-77BE990B8347}" dt="2019-12-27T07:21:09.354" v="1294" actId="164"/>
          <ac:grpSpMkLst>
            <pc:docMk/>
            <pc:sldMk cId="2124303060" sldId="268"/>
            <ac:grpSpMk id="39" creationId="{C6318DA2-8AE7-4FBB-9B93-AE53EB0A7633}"/>
          </ac:grpSpMkLst>
        </pc:grpChg>
        <pc:grpChg chg="add mod">
          <ac:chgData name="SAOI KUAN" userId="991128dd-9743-4220-8ab6-c2d7d1ca0a52" providerId="ADAL" clId="{8D127F40-85FB-47CC-AC62-77BE990B8347}" dt="2019-12-27T07:21:14.766" v="1296" actId="1076"/>
          <ac:grpSpMkLst>
            <pc:docMk/>
            <pc:sldMk cId="2124303060" sldId="268"/>
            <ac:grpSpMk id="40" creationId="{27EEDFCC-9CB9-44FC-876D-C1996F7D83DF}"/>
          </ac:grpSpMkLst>
        </pc:grpChg>
        <pc:picChg chg="add mod">
          <ac:chgData name="SAOI KUAN" userId="991128dd-9743-4220-8ab6-c2d7d1ca0a52" providerId="ADAL" clId="{8D127F40-85FB-47CC-AC62-77BE990B8347}" dt="2019-12-22T18:28:01.317" v="407" actId="1076"/>
          <ac:picMkLst>
            <pc:docMk/>
            <pc:sldMk cId="2124303060" sldId="268"/>
            <ac:picMk id="10" creationId="{5E8C1553-FBF6-4761-A93C-EFAC7F374E0C}"/>
          </ac:picMkLst>
        </pc:picChg>
        <pc:picChg chg="add mod">
          <ac:chgData name="SAOI KUAN" userId="991128dd-9743-4220-8ab6-c2d7d1ca0a52" providerId="ADAL" clId="{8D127F40-85FB-47CC-AC62-77BE990B8347}" dt="2019-12-22T18:28:21.885" v="419" actId="1076"/>
          <ac:picMkLst>
            <pc:docMk/>
            <pc:sldMk cId="2124303060" sldId="268"/>
            <ac:picMk id="11" creationId="{525B3AA5-1115-473F-81D1-4E4DC673F02C}"/>
          </ac:picMkLst>
        </pc:picChg>
        <pc:picChg chg="add mod">
          <ac:chgData name="SAOI KUAN" userId="991128dd-9743-4220-8ab6-c2d7d1ca0a52" providerId="ADAL" clId="{8D127F40-85FB-47CC-AC62-77BE990B8347}" dt="2019-12-27T07:17:31.906" v="1266" actId="1076"/>
          <ac:picMkLst>
            <pc:docMk/>
            <pc:sldMk cId="2124303060" sldId="268"/>
            <ac:picMk id="12" creationId="{B03076E2-4E92-400C-A40E-C85827FFDEDF}"/>
          </ac:picMkLst>
        </pc:picChg>
        <pc:picChg chg="add mod">
          <ac:chgData name="SAOI KUAN" userId="991128dd-9743-4220-8ab6-c2d7d1ca0a52" providerId="ADAL" clId="{8D127F40-85FB-47CC-AC62-77BE990B8347}" dt="2019-12-22T18:33:07.023" v="425" actId="1076"/>
          <ac:picMkLst>
            <pc:docMk/>
            <pc:sldMk cId="2124303060" sldId="268"/>
            <ac:picMk id="16" creationId="{472A8556-8538-4D51-9B3B-8F3B66763E7E}"/>
          </ac:picMkLst>
        </pc:picChg>
        <pc:picChg chg="add mod">
          <ac:chgData name="SAOI KUAN" userId="991128dd-9743-4220-8ab6-c2d7d1ca0a52" providerId="ADAL" clId="{8D127F40-85FB-47CC-AC62-77BE990B8347}" dt="2019-12-27T04:33:06.475" v="1176" actId="1076"/>
          <ac:picMkLst>
            <pc:docMk/>
            <pc:sldMk cId="2124303060" sldId="268"/>
            <ac:picMk id="17" creationId="{5F994E4E-F48D-4148-87E4-1A131B9B4C15}"/>
          </ac:picMkLst>
        </pc:picChg>
        <pc:picChg chg="add mod">
          <ac:chgData name="SAOI KUAN" userId="991128dd-9743-4220-8ab6-c2d7d1ca0a52" providerId="ADAL" clId="{8D127F40-85FB-47CC-AC62-77BE990B8347}" dt="2019-12-22T18:46:28.187" v="444" actId="1076"/>
          <ac:picMkLst>
            <pc:docMk/>
            <pc:sldMk cId="2124303060" sldId="268"/>
            <ac:picMk id="18" creationId="{43D69CB6-14CB-44EB-92EE-28CF10E61CFF}"/>
          </ac:picMkLst>
        </pc:picChg>
        <pc:picChg chg="add mod">
          <ac:chgData name="SAOI KUAN" userId="991128dd-9743-4220-8ab6-c2d7d1ca0a52" providerId="ADAL" clId="{8D127F40-85FB-47CC-AC62-77BE990B8347}" dt="2019-12-22T18:46:26.838" v="443" actId="1076"/>
          <ac:picMkLst>
            <pc:docMk/>
            <pc:sldMk cId="2124303060" sldId="268"/>
            <ac:picMk id="19" creationId="{34181142-07DA-496E-A7EB-2ADB02DD5F6B}"/>
          </ac:picMkLst>
        </pc:picChg>
        <pc:cxnChg chg="add mod">
          <ac:chgData name="SAOI KUAN" userId="991128dd-9743-4220-8ab6-c2d7d1ca0a52" providerId="ADAL" clId="{8D127F40-85FB-47CC-AC62-77BE990B8347}" dt="2019-12-27T07:16:38.923" v="1252" actId="1076"/>
          <ac:cxnSpMkLst>
            <pc:docMk/>
            <pc:sldMk cId="2124303060" sldId="268"/>
            <ac:cxnSpMk id="8" creationId="{9D86FEB7-ADED-4D39-B3C7-0004ED545C01}"/>
          </ac:cxnSpMkLst>
        </pc:cxnChg>
        <pc:cxnChg chg="add mod">
          <ac:chgData name="SAOI KUAN" userId="991128dd-9743-4220-8ab6-c2d7d1ca0a52" providerId="ADAL" clId="{8D127F40-85FB-47CC-AC62-77BE990B8347}" dt="2019-12-27T07:17:11.961" v="1259" actId="1076"/>
          <ac:cxnSpMkLst>
            <pc:docMk/>
            <pc:sldMk cId="2124303060" sldId="268"/>
            <ac:cxnSpMk id="21" creationId="{08137492-B1BC-4110-818F-F99C5B1C0411}"/>
          </ac:cxnSpMkLst>
        </pc:cxnChg>
        <pc:cxnChg chg="add mod">
          <ac:chgData name="SAOI KUAN" userId="991128dd-9743-4220-8ab6-c2d7d1ca0a52" providerId="ADAL" clId="{8D127F40-85FB-47CC-AC62-77BE990B8347}" dt="2019-12-27T07:18:02.008" v="1273" actId="1076"/>
          <ac:cxnSpMkLst>
            <pc:docMk/>
            <pc:sldMk cId="2124303060" sldId="268"/>
            <ac:cxnSpMk id="29" creationId="{0CFB044F-AB7C-4C01-89FA-E1474DE1D089}"/>
          </ac:cxnSpMkLst>
        </pc:cxnChg>
      </pc:sldChg>
      <pc:sldChg chg="addSp delSp modSp add">
        <pc:chgData name="SAOI KUAN" userId="991128dd-9743-4220-8ab6-c2d7d1ca0a52" providerId="ADAL" clId="{8D127F40-85FB-47CC-AC62-77BE990B8347}" dt="2019-12-27T04:39:02.045" v="1207" actId="1076"/>
        <pc:sldMkLst>
          <pc:docMk/>
          <pc:sldMk cId="647947425" sldId="269"/>
        </pc:sldMkLst>
        <pc:spChg chg="del">
          <ac:chgData name="SAOI KUAN" userId="991128dd-9743-4220-8ab6-c2d7d1ca0a52" providerId="ADAL" clId="{8D127F40-85FB-47CC-AC62-77BE990B8347}" dt="2019-12-22T19:20:48.249" v="552"/>
          <ac:spMkLst>
            <pc:docMk/>
            <pc:sldMk cId="647947425" sldId="269"/>
            <ac:spMk id="2" creationId="{BF572E4C-3343-4604-B85B-22C6E3057E93}"/>
          </ac:spMkLst>
        </pc:spChg>
        <pc:spChg chg="del">
          <ac:chgData name="SAOI KUAN" userId="991128dd-9743-4220-8ab6-c2d7d1ca0a52" providerId="ADAL" clId="{8D127F40-85FB-47CC-AC62-77BE990B8347}" dt="2019-12-22T19:20:48.249" v="552"/>
          <ac:spMkLst>
            <pc:docMk/>
            <pc:sldMk cId="647947425" sldId="269"/>
            <ac:spMk id="3" creationId="{DE714A64-2A3D-4790-9E4C-76A689EA4455}"/>
          </ac:spMkLst>
        </pc:spChg>
        <pc:spChg chg="add del mod">
          <ac:chgData name="SAOI KUAN" userId="991128dd-9743-4220-8ab6-c2d7d1ca0a52" providerId="ADAL" clId="{8D127F40-85FB-47CC-AC62-77BE990B8347}" dt="2019-12-22T19:20:56.352" v="553"/>
          <ac:spMkLst>
            <pc:docMk/>
            <pc:sldMk cId="647947425" sldId="269"/>
            <ac:spMk id="6" creationId="{70CFF48F-512F-4176-BF9F-23D4BE57EE02}"/>
          </ac:spMkLst>
        </pc:spChg>
        <pc:spChg chg="add del mod">
          <ac:chgData name="SAOI KUAN" userId="991128dd-9743-4220-8ab6-c2d7d1ca0a52" providerId="ADAL" clId="{8D127F40-85FB-47CC-AC62-77BE990B8347}" dt="2019-12-22T19:20:56.352" v="553"/>
          <ac:spMkLst>
            <pc:docMk/>
            <pc:sldMk cId="647947425" sldId="269"/>
            <ac:spMk id="7" creationId="{D65BC889-8703-4BC5-943F-E223BC68A3C6}"/>
          </ac:spMkLst>
        </pc:spChg>
        <pc:spChg chg="add del mod">
          <ac:chgData name="SAOI KUAN" userId="991128dd-9743-4220-8ab6-c2d7d1ca0a52" providerId="ADAL" clId="{8D127F40-85FB-47CC-AC62-77BE990B8347}" dt="2019-12-22T19:20:59.256" v="554"/>
          <ac:spMkLst>
            <pc:docMk/>
            <pc:sldMk cId="647947425" sldId="269"/>
            <ac:spMk id="8" creationId="{FC2C8EE3-B8B4-443F-ABF6-C898DAE7F2CF}"/>
          </ac:spMkLst>
        </pc:spChg>
        <pc:spChg chg="add del mod">
          <ac:chgData name="SAOI KUAN" userId="991128dd-9743-4220-8ab6-c2d7d1ca0a52" providerId="ADAL" clId="{8D127F40-85FB-47CC-AC62-77BE990B8347}" dt="2019-12-22T19:20:59.256" v="554"/>
          <ac:spMkLst>
            <pc:docMk/>
            <pc:sldMk cId="647947425" sldId="269"/>
            <ac:spMk id="9" creationId="{1D90ABF4-89AD-49F1-9C47-D249D171F110}"/>
          </ac:spMkLst>
        </pc:spChg>
        <pc:spChg chg="add mod">
          <ac:chgData name="SAOI KUAN" userId="991128dd-9743-4220-8ab6-c2d7d1ca0a52" providerId="ADAL" clId="{8D127F40-85FB-47CC-AC62-77BE990B8347}" dt="2019-12-22T19:21:27.113" v="584" actId="20577"/>
          <ac:spMkLst>
            <pc:docMk/>
            <pc:sldMk cId="647947425" sldId="269"/>
            <ac:spMk id="10" creationId="{4B0298F3-91EE-4FEE-8623-338FEFF50677}"/>
          </ac:spMkLst>
        </pc:spChg>
        <pc:spChg chg="add del mod">
          <ac:chgData name="SAOI KUAN" userId="991128dd-9743-4220-8ab6-c2d7d1ca0a52" providerId="ADAL" clId="{8D127F40-85FB-47CC-AC62-77BE990B8347}" dt="2019-12-22T19:42:23.688" v="613"/>
          <ac:spMkLst>
            <pc:docMk/>
            <pc:sldMk cId="647947425" sldId="269"/>
            <ac:spMk id="11" creationId="{1AAC114E-C98A-4AC9-B1C8-21A1D9471261}"/>
          </ac:spMkLst>
        </pc:spChg>
        <pc:spChg chg="add">
          <ac:chgData name="SAOI KUAN" userId="991128dd-9743-4220-8ab6-c2d7d1ca0a52" providerId="ADAL" clId="{8D127F40-85FB-47CC-AC62-77BE990B8347}" dt="2019-12-22T19:40:48.938" v="592"/>
          <ac:spMkLst>
            <pc:docMk/>
            <pc:sldMk cId="647947425" sldId="269"/>
            <ac:spMk id="12" creationId="{DCD666D2-97C6-48B1-9C91-3152EB8F039A}"/>
          </ac:spMkLst>
        </pc:spChg>
        <pc:spChg chg="add del mod">
          <ac:chgData name="SAOI KUAN" userId="991128dd-9743-4220-8ab6-c2d7d1ca0a52" providerId="ADAL" clId="{8D127F40-85FB-47CC-AC62-77BE990B8347}" dt="2019-12-22T20:32:23.684" v="648"/>
          <ac:spMkLst>
            <pc:docMk/>
            <pc:sldMk cId="647947425" sldId="269"/>
            <ac:spMk id="13" creationId="{6C4EB027-17BA-4C71-9FBB-01AAC4E03DD6}"/>
          </ac:spMkLst>
        </pc:spChg>
        <pc:spChg chg="add del mod">
          <ac:chgData name="SAOI KUAN" userId="991128dd-9743-4220-8ab6-c2d7d1ca0a52" providerId="ADAL" clId="{8D127F40-85FB-47CC-AC62-77BE990B8347}" dt="2019-12-22T20:33:34.757" v="651" actId="478"/>
          <ac:spMkLst>
            <pc:docMk/>
            <pc:sldMk cId="647947425" sldId="269"/>
            <ac:spMk id="15" creationId="{C919B2C6-F8D9-40CB-8DC3-71B421FFFB4F}"/>
          </ac:spMkLst>
        </pc:spChg>
        <pc:spChg chg="add del mod">
          <ac:chgData name="SAOI KUAN" userId="991128dd-9743-4220-8ab6-c2d7d1ca0a52" providerId="ADAL" clId="{8D127F40-85FB-47CC-AC62-77BE990B8347}" dt="2019-12-22T20:33:34.757" v="651" actId="478"/>
          <ac:spMkLst>
            <pc:docMk/>
            <pc:sldMk cId="647947425" sldId="269"/>
            <ac:spMk id="17" creationId="{99DAE4D9-C1F0-4C99-BDF1-52E72F73FDB8}"/>
          </ac:spMkLst>
        </pc:spChg>
        <pc:spChg chg="add del mod">
          <ac:chgData name="SAOI KUAN" userId="991128dd-9743-4220-8ab6-c2d7d1ca0a52" providerId="ADAL" clId="{8D127F40-85FB-47CC-AC62-77BE990B8347}" dt="2019-12-22T20:33:34.757" v="651" actId="478"/>
          <ac:spMkLst>
            <pc:docMk/>
            <pc:sldMk cId="647947425" sldId="269"/>
            <ac:spMk id="18" creationId="{8D7CEDBF-1D9D-4B7F-8D16-B17C389B9F7F}"/>
          </ac:spMkLst>
        </pc:spChg>
        <pc:spChg chg="add del mod">
          <ac:chgData name="SAOI KUAN" userId="991128dd-9743-4220-8ab6-c2d7d1ca0a52" providerId="ADAL" clId="{8D127F40-85FB-47CC-AC62-77BE990B8347}" dt="2019-12-22T20:33:34.757" v="651" actId="478"/>
          <ac:spMkLst>
            <pc:docMk/>
            <pc:sldMk cId="647947425" sldId="269"/>
            <ac:spMk id="19" creationId="{E4C7B1D8-43EC-44B8-8413-DAB90305F577}"/>
          </ac:spMkLst>
        </pc:spChg>
        <pc:spChg chg="add del mod">
          <ac:chgData name="SAOI KUAN" userId="991128dd-9743-4220-8ab6-c2d7d1ca0a52" providerId="ADAL" clId="{8D127F40-85FB-47CC-AC62-77BE990B8347}" dt="2019-12-27T04:39:02.045" v="1207" actId="1076"/>
          <ac:spMkLst>
            <pc:docMk/>
            <pc:sldMk cId="647947425" sldId="269"/>
            <ac:spMk id="21" creationId="{201AC50E-B980-4238-A5D6-3256AEE6B420}"/>
          </ac:spMkLst>
        </pc:spChg>
        <pc:spChg chg="add del">
          <ac:chgData name="SAOI KUAN" userId="991128dd-9743-4220-8ab6-c2d7d1ca0a52" providerId="ADAL" clId="{8D127F40-85FB-47CC-AC62-77BE990B8347}" dt="2019-12-22T20:37:09.030" v="739" actId="478"/>
          <ac:spMkLst>
            <pc:docMk/>
            <pc:sldMk cId="647947425" sldId="269"/>
            <ac:spMk id="22" creationId="{70D98398-4EE7-47B3-86EB-999F81C33DF1}"/>
          </ac:spMkLst>
        </pc:spChg>
        <pc:spChg chg="add del">
          <ac:chgData name="SAOI KUAN" userId="991128dd-9743-4220-8ab6-c2d7d1ca0a52" providerId="ADAL" clId="{8D127F40-85FB-47CC-AC62-77BE990B8347}" dt="2019-12-22T20:56:13.418" v="779" actId="478"/>
          <ac:spMkLst>
            <pc:docMk/>
            <pc:sldMk cId="647947425" sldId="269"/>
            <ac:spMk id="23" creationId="{43DC4D12-BBBD-491B-84E8-E2F854DB9976}"/>
          </ac:spMkLst>
        </pc:spChg>
        <pc:spChg chg="add mod">
          <ac:chgData name="SAOI KUAN" userId="991128dd-9743-4220-8ab6-c2d7d1ca0a52" providerId="ADAL" clId="{8D127F40-85FB-47CC-AC62-77BE990B8347}" dt="2019-12-22T21:03:45.669" v="843" actId="1076"/>
          <ac:spMkLst>
            <pc:docMk/>
            <pc:sldMk cId="647947425" sldId="269"/>
            <ac:spMk id="24" creationId="{D7BB7FE3-C1FA-4D20-B3D1-C2D4513F70E2}"/>
          </ac:spMkLst>
        </pc:spChg>
        <pc:picChg chg="add mod">
          <ac:chgData name="SAOI KUAN" userId="991128dd-9743-4220-8ab6-c2d7d1ca0a52" providerId="ADAL" clId="{8D127F40-85FB-47CC-AC62-77BE990B8347}" dt="2019-12-27T04:39:01.824" v="1206" actId="1076"/>
          <ac:picMkLst>
            <pc:docMk/>
            <pc:sldMk cId="647947425" sldId="269"/>
            <ac:picMk id="14" creationId="{893565EA-0952-4E36-8851-EF5374AA95C0}"/>
          </ac:picMkLst>
        </pc:picChg>
        <pc:picChg chg="add del mod">
          <ac:chgData name="SAOI KUAN" userId="991128dd-9743-4220-8ab6-c2d7d1ca0a52" providerId="ADAL" clId="{8D127F40-85FB-47CC-AC62-77BE990B8347}" dt="2019-12-22T20:23:26.181" v="638" actId="478"/>
          <ac:picMkLst>
            <pc:docMk/>
            <pc:sldMk cId="647947425" sldId="269"/>
            <ac:picMk id="16" creationId="{701C9C48-DB09-45E6-88E6-950E3C448D1F}"/>
          </ac:picMkLst>
        </pc:picChg>
        <pc:picChg chg="add mod">
          <ac:chgData name="SAOI KUAN" userId="991128dd-9743-4220-8ab6-c2d7d1ca0a52" providerId="ADAL" clId="{8D127F40-85FB-47CC-AC62-77BE990B8347}" dt="2019-12-22T20:40:00.135" v="749" actId="1076"/>
          <ac:picMkLst>
            <pc:docMk/>
            <pc:sldMk cId="647947425" sldId="269"/>
            <ac:picMk id="20" creationId="{AFC6AB1F-CC8E-4BB1-91B9-111C2806CE3E}"/>
          </ac:picMkLst>
        </pc:picChg>
        <pc:picChg chg="add mod">
          <ac:chgData name="SAOI KUAN" userId="991128dd-9743-4220-8ab6-c2d7d1ca0a52" providerId="ADAL" clId="{8D127F40-85FB-47CC-AC62-77BE990B8347}" dt="2019-12-22T21:04:21.573" v="848" actId="1076"/>
          <ac:picMkLst>
            <pc:docMk/>
            <pc:sldMk cId="647947425" sldId="269"/>
            <ac:picMk id="25" creationId="{3B4BDD34-305D-43FC-89BE-0267A6982ACB}"/>
          </ac:picMkLst>
        </pc:picChg>
        <pc:picChg chg="add del mod">
          <ac:chgData name="SAOI KUAN" userId="991128dd-9743-4220-8ab6-c2d7d1ca0a52" providerId="ADAL" clId="{8D127F40-85FB-47CC-AC62-77BE990B8347}" dt="2019-12-22T20:23:30.650" v="639" actId="478"/>
          <ac:picMkLst>
            <pc:docMk/>
            <pc:sldMk cId="647947425" sldId="269"/>
            <ac:picMk id="6146" creationId="{D2ED85C8-192A-47DC-9130-00BF0B376572}"/>
          </ac:picMkLst>
        </pc:picChg>
        <pc:picChg chg="add del mod">
          <ac:chgData name="SAOI KUAN" userId="991128dd-9743-4220-8ab6-c2d7d1ca0a52" providerId="ADAL" clId="{8D127F40-85FB-47CC-AC62-77BE990B8347}" dt="2019-12-22T20:23:25.814" v="637" actId="478"/>
          <ac:picMkLst>
            <pc:docMk/>
            <pc:sldMk cId="647947425" sldId="269"/>
            <ac:picMk id="6150" creationId="{3E928854-7CEE-4474-9BB7-7BCCCFF7BDCF}"/>
          </ac:picMkLst>
        </pc:picChg>
        <pc:picChg chg="add del mod">
          <ac:chgData name="SAOI KUAN" userId="991128dd-9743-4220-8ab6-c2d7d1ca0a52" providerId="ADAL" clId="{8D127F40-85FB-47CC-AC62-77BE990B8347}" dt="2019-12-22T19:42:23.002" v="612"/>
          <ac:picMkLst>
            <pc:docMk/>
            <pc:sldMk cId="647947425" sldId="269"/>
            <ac:picMk id="6152" creationId="{3C585458-4299-4376-8E08-C11900BDDFE0}"/>
          </ac:picMkLst>
        </pc:picChg>
      </pc:sldChg>
      <pc:sldChg chg="addSp modSp add">
        <pc:chgData name="SAOI KUAN" userId="991128dd-9743-4220-8ab6-c2d7d1ca0a52" providerId="ADAL" clId="{8D127F40-85FB-47CC-AC62-77BE990B8347}" dt="2019-12-22T20:28:48.320" v="647" actId="1076"/>
        <pc:sldMkLst>
          <pc:docMk/>
          <pc:sldMk cId="3815550830" sldId="270"/>
        </pc:sldMkLst>
        <pc:picChg chg="mod">
          <ac:chgData name="SAOI KUAN" userId="991128dd-9743-4220-8ab6-c2d7d1ca0a52" providerId="ADAL" clId="{8D127F40-85FB-47CC-AC62-77BE990B8347}" dt="2019-12-22T20:28:36.221" v="643" actId="14100"/>
          <ac:picMkLst>
            <pc:docMk/>
            <pc:sldMk cId="3815550830" sldId="270"/>
            <ac:picMk id="6146" creationId="{D2ED85C8-192A-47DC-9130-00BF0B376572}"/>
          </ac:picMkLst>
        </pc:picChg>
        <pc:picChg chg="add mod">
          <ac:chgData name="SAOI KUAN" userId="991128dd-9743-4220-8ab6-c2d7d1ca0a52" providerId="ADAL" clId="{8D127F40-85FB-47CC-AC62-77BE990B8347}" dt="2019-12-22T20:28:48.320" v="647" actId="1076"/>
          <ac:picMkLst>
            <pc:docMk/>
            <pc:sldMk cId="3815550830" sldId="270"/>
            <ac:picMk id="7170" creationId="{E02497EF-3C7C-4A2C-997B-0575B71A0B87}"/>
          </ac:picMkLst>
        </pc:picChg>
      </pc:sldChg>
      <pc:sldChg chg="addSp delSp modSp add ord">
        <pc:chgData name="SAOI KUAN" userId="991128dd-9743-4220-8ab6-c2d7d1ca0a52" providerId="ADAL" clId="{8D127F40-85FB-47CC-AC62-77BE990B8347}" dt="2019-12-23T06:58:49.970" v="1172" actId="1076"/>
        <pc:sldMkLst>
          <pc:docMk/>
          <pc:sldMk cId="1542828206" sldId="271"/>
        </pc:sldMkLst>
        <pc:spChg chg="del">
          <ac:chgData name="SAOI KUAN" userId="991128dd-9743-4220-8ab6-c2d7d1ca0a52" providerId="ADAL" clId="{8D127F40-85FB-47CC-AC62-77BE990B8347}" dt="2019-12-22T20:50:58.559" v="756"/>
          <ac:spMkLst>
            <pc:docMk/>
            <pc:sldMk cId="1542828206" sldId="271"/>
            <ac:spMk id="2" creationId="{00D55A43-FC6C-4721-A669-BFF1DD0D7520}"/>
          </ac:spMkLst>
        </pc:spChg>
        <pc:spChg chg="del">
          <ac:chgData name="SAOI KUAN" userId="991128dd-9743-4220-8ab6-c2d7d1ca0a52" providerId="ADAL" clId="{8D127F40-85FB-47CC-AC62-77BE990B8347}" dt="2019-12-22T20:50:58.559" v="756"/>
          <ac:spMkLst>
            <pc:docMk/>
            <pc:sldMk cId="1542828206" sldId="271"/>
            <ac:spMk id="3" creationId="{92787361-56A2-4E56-BC86-3A71489FE979}"/>
          </ac:spMkLst>
        </pc:spChg>
        <pc:spChg chg="add mod">
          <ac:chgData name="SAOI KUAN" userId="991128dd-9743-4220-8ab6-c2d7d1ca0a52" providerId="ADAL" clId="{8D127F40-85FB-47CC-AC62-77BE990B8347}" dt="2019-12-23T05:56:03.950" v="1093"/>
          <ac:spMkLst>
            <pc:docMk/>
            <pc:sldMk cId="1542828206" sldId="271"/>
            <ac:spMk id="6" creationId="{DA2C0270-3E72-4B5E-94E2-275E0BAD6682}"/>
          </ac:spMkLst>
        </pc:spChg>
        <pc:spChg chg="add del mod">
          <ac:chgData name="SAOI KUAN" userId="991128dd-9743-4220-8ab6-c2d7d1ca0a52" providerId="ADAL" clId="{8D127F40-85FB-47CC-AC62-77BE990B8347}" dt="2019-12-23T06:58:38.505" v="1171"/>
          <ac:spMkLst>
            <pc:docMk/>
            <pc:sldMk cId="1542828206" sldId="271"/>
            <ac:spMk id="7" creationId="{8DC112FF-8501-4799-915A-DA9F3F72B385}"/>
          </ac:spMkLst>
        </pc:spChg>
        <pc:spChg chg="add del mod">
          <ac:chgData name="SAOI KUAN" userId="991128dd-9743-4220-8ab6-c2d7d1ca0a52" providerId="ADAL" clId="{8D127F40-85FB-47CC-AC62-77BE990B8347}" dt="2019-12-23T06:58:38.505" v="1171"/>
          <ac:spMkLst>
            <pc:docMk/>
            <pc:sldMk cId="1542828206" sldId="271"/>
            <ac:spMk id="8" creationId="{6EAA480C-8010-440C-BB26-7E269722B4F2}"/>
          </ac:spMkLst>
        </pc:spChg>
        <pc:spChg chg="add del mod">
          <ac:chgData name="SAOI KUAN" userId="991128dd-9743-4220-8ab6-c2d7d1ca0a52" providerId="ADAL" clId="{8D127F40-85FB-47CC-AC62-77BE990B8347}" dt="2019-12-23T06:58:38.505" v="1171"/>
          <ac:spMkLst>
            <pc:docMk/>
            <pc:sldMk cId="1542828206" sldId="271"/>
            <ac:spMk id="9" creationId="{6616B2CD-997F-4B72-B8F9-7A09C02423A0}"/>
          </ac:spMkLst>
        </pc:spChg>
        <pc:picChg chg="add mod">
          <ac:chgData name="SAOI KUAN" userId="991128dd-9743-4220-8ab6-c2d7d1ca0a52" providerId="ADAL" clId="{8D127F40-85FB-47CC-AC62-77BE990B8347}" dt="2019-12-23T06:55:12.639" v="1161" actId="1076"/>
          <ac:picMkLst>
            <pc:docMk/>
            <pc:sldMk cId="1542828206" sldId="271"/>
            <ac:picMk id="8194" creationId="{E1C29FAE-83C9-4F95-ABC6-11B37EB9D2B0}"/>
          </ac:picMkLst>
        </pc:picChg>
        <pc:picChg chg="add mod">
          <ac:chgData name="SAOI KUAN" userId="991128dd-9743-4220-8ab6-c2d7d1ca0a52" providerId="ADAL" clId="{8D127F40-85FB-47CC-AC62-77BE990B8347}" dt="2019-12-23T06:55:11.023" v="1159" actId="1076"/>
          <ac:picMkLst>
            <pc:docMk/>
            <pc:sldMk cId="1542828206" sldId="271"/>
            <ac:picMk id="8196" creationId="{A2E49215-542F-4F7A-AA86-4FDA77AB3A7D}"/>
          </ac:picMkLst>
        </pc:picChg>
        <pc:picChg chg="add del mod">
          <ac:chgData name="SAOI KUAN" userId="991128dd-9743-4220-8ab6-c2d7d1ca0a52" providerId="ADAL" clId="{8D127F40-85FB-47CC-AC62-77BE990B8347}" dt="2019-12-23T06:49:50.998" v="1109" actId="478"/>
          <ac:picMkLst>
            <pc:docMk/>
            <pc:sldMk cId="1542828206" sldId="271"/>
            <ac:picMk id="8198" creationId="{F7542400-EE2F-42F1-8860-32A075041811}"/>
          </ac:picMkLst>
        </pc:picChg>
        <pc:picChg chg="add del mod">
          <ac:chgData name="SAOI KUAN" userId="991128dd-9743-4220-8ab6-c2d7d1ca0a52" providerId="ADAL" clId="{8D127F40-85FB-47CC-AC62-77BE990B8347}" dt="2019-12-23T06:58:19.944" v="1166" actId="478"/>
          <ac:picMkLst>
            <pc:docMk/>
            <pc:sldMk cId="1542828206" sldId="271"/>
            <ac:picMk id="8200" creationId="{2C804A44-D393-4A91-930B-A68DC97271A3}"/>
          </ac:picMkLst>
        </pc:picChg>
        <pc:picChg chg="add mod">
          <ac:chgData name="SAOI KUAN" userId="991128dd-9743-4220-8ab6-c2d7d1ca0a52" providerId="ADAL" clId="{8D127F40-85FB-47CC-AC62-77BE990B8347}" dt="2019-12-23T06:58:49.970" v="1172" actId="1076"/>
          <ac:picMkLst>
            <pc:docMk/>
            <pc:sldMk cId="1542828206" sldId="271"/>
            <ac:picMk id="8202" creationId="{B823770B-2691-4AFA-9737-30A938C97942}"/>
          </ac:picMkLst>
        </pc:picChg>
      </pc:sldChg>
      <pc:sldChg chg="addSp delSp modSp add del">
        <pc:chgData name="SAOI KUAN" userId="991128dd-9743-4220-8ab6-c2d7d1ca0a52" providerId="ADAL" clId="{8D127F40-85FB-47CC-AC62-77BE990B8347}" dt="2019-12-27T04:42:20.882" v="1212"/>
        <pc:sldMkLst>
          <pc:docMk/>
          <pc:sldMk cId="1771790526" sldId="272"/>
        </pc:sldMkLst>
        <pc:spChg chg="mod">
          <ac:chgData name="SAOI KUAN" userId="991128dd-9743-4220-8ab6-c2d7d1ca0a52" providerId="ADAL" clId="{8D127F40-85FB-47CC-AC62-77BE990B8347}" dt="2019-12-22T21:46:31.023" v="941"/>
          <ac:spMkLst>
            <pc:docMk/>
            <pc:sldMk cId="1771790526" sldId="272"/>
            <ac:spMk id="2" creationId="{98613268-863A-4EDD-B80B-31A605107E23}"/>
          </ac:spMkLst>
        </pc:spChg>
        <pc:spChg chg="del">
          <ac:chgData name="SAOI KUAN" userId="991128dd-9743-4220-8ab6-c2d7d1ca0a52" providerId="ADAL" clId="{8D127F40-85FB-47CC-AC62-77BE990B8347}" dt="2019-12-22T21:46:21.377" v="940"/>
          <ac:spMkLst>
            <pc:docMk/>
            <pc:sldMk cId="1771790526" sldId="272"/>
            <ac:spMk id="3" creationId="{D668A924-5C0F-405D-9957-29E8ABCAFDD4}"/>
          </ac:spMkLst>
        </pc:spChg>
        <pc:spChg chg="add del mod">
          <ac:chgData name="SAOI KUAN" userId="991128dd-9743-4220-8ab6-c2d7d1ca0a52" providerId="ADAL" clId="{8D127F40-85FB-47CC-AC62-77BE990B8347}" dt="2019-12-27T04:42:20.882" v="1212"/>
          <ac:spMkLst>
            <pc:docMk/>
            <pc:sldMk cId="1771790526" sldId="272"/>
            <ac:spMk id="7" creationId="{AAA4D5A0-9EDA-4ED5-8AF2-0A68ECDDC433}"/>
          </ac:spMkLst>
        </pc:spChg>
        <pc:picChg chg="add del mod">
          <ac:chgData name="SAOI KUAN" userId="991128dd-9743-4220-8ab6-c2d7d1ca0a52" providerId="ADAL" clId="{8D127F40-85FB-47CC-AC62-77BE990B8347}" dt="2019-12-27T04:41:50.587" v="1211" actId="478"/>
          <ac:picMkLst>
            <pc:docMk/>
            <pc:sldMk cId="1771790526" sldId="272"/>
            <ac:picMk id="6" creationId="{967C1F50-BF2C-445D-8A39-C4C74B112DB9}"/>
          </ac:picMkLst>
        </pc:picChg>
        <pc:picChg chg="add mod">
          <ac:chgData name="SAOI KUAN" userId="991128dd-9743-4220-8ab6-c2d7d1ca0a52" providerId="ADAL" clId="{8D127F40-85FB-47CC-AC62-77BE990B8347}" dt="2019-12-27T04:42:20.882" v="1212"/>
          <ac:picMkLst>
            <pc:docMk/>
            <pc:sldMk cId="1771790526" sldId="272"/>
            <ac:picMk id="8" creationId="{01C270B8-30ED-4FE2-AC7D-9C8811C07AC7}"/>
          </ac:picMkLst>
        </pc:picChg>
      </pc:sldChg>
      <pc:sldChg chg="addSp delSp modSp add">
        <pc:chgData name="SAOI KUAN" userId="991128dd-9743-4220-8ab6-c2d7d1ca0a52" providerId="ADAL" clId="{8D127F40-85FB-47CC-AC62-77BE990B8347}" dt="2019-12-22T21:25:35.866" v="939" actId="20577"/>
        <pc:sldMkLst>
          <pc:docMk/>
          <pc:sldMk cId="3636724311" sldId="273"/>
        </pc:sldMkLst>
        <pc:spChg chg="mod">
          <ac:chgData name="SAOI KUAN" userId="991128dd-9743-4220-8ab6-c2d7d1ca0a52" providerId="ADAL" clId="{8D127F40-85FB-47CC-AC62-77BE990B8347}" dt="2019-12-22T21:25:35.866" v="939" actId="20577"/>
          <ac:spMkLst>
            <pc:docMk/>
            <pc:sldMk cId="3636724311" sldId="273"/>
            <ac:spMk id="2" creationId="{49650CF5-B507-46E9-B115-EB944B2C433D}"/>
          </ac:spMkLst>
        </pc:spChg>
        <pc:spChg chg="del">
          <ac:chgData name="SAOI KUAN" userId="991128dd-9743-4220-8ab6-c2d7d1ca0a52" providerId="ADAL" clId="{8D127F40-85FB-47CC-AC62-77BE990B8347}" dt="2019-12-22T21:19:40.171" v="855"/>
          <ac:spMkLst>
            <pc:docMk/>
            <pc:sldMk cId="3636724311" sldId="273"/>
            <ac:spMk id="3" creationId="{EF2C993C-E4DF-4DC2-9D73-E30AC91505C6}"/>
          </ac:spMkLst>
        </pc:spChg>
        <pc:spChg chg="add mod">
          <ac:chgData name="SAOI KUAN" userId="991128dd-9743-4220-8ab6-c2d7d1ca0a52" providerId="ADAL" clId="{8D127F40-85FB-47CC-AC62-77BE990B8347}" dt="2019-12-22T21:22:16.622" v="880" actId="1076"/>
          <ac:spMkLst>
            <pc:docMk/>
            <pc:sldMk cId="3636724311" sldId="273"/>
            <ac:spMk id="7" creationId="{F1B01DC8-C33D-4173-9A16-A27159040FB0}"/>
          </ac:spMkLst>
        </pc:spChg>
        <pc:spChg chg="add mod">
          <ac:chgData name="SAOI KUAN" userId="991128dd-9743-4220-8ab6-c2d7d1ca0a52" providerId="ADAL" clId="{8D127F40-85FB-47CC-AC62-77BE990B8347}" dt="2019-12-22T21:25:04.804" v="935" actId="20577"/>
          <ac:spMkLst>
            <pc:docMk/>
            <pc:sldMk cId="3636724311" sldId="273"/>
            <ac:spMk id="8" creationId="{7CA7ABF9-E02D-4E17-B5B7-C667A7C0A280}"/>
          </ac:spMkLst>
        </pc:spChg>
        <pc:spChg chg="add mod">
          <ac:chgData name="SAOI KUAN" userId="991128dd-9743-4220-8ab6-c2d7d1ca0a52" providerId="ADAL" clId="{8D127F40-85FB-47CC-AC62-77BE990B8347}" dt="2019-12-22T21:24:56.815" v="933" actId="1076"/>
          <ac:spMkLst>
            <pc:docMk/>
            <pc:sldMk cId="3636724311" sldId="273"/>
            <ac:spMk id="9" creationId="{A8181583-2DB5-43CF-A450-429BFD1B05FD}"/>
          </ac:spMkLst>
        </pc:spChg>
        <pc:picChg chg="add mod">
          <ac:chgData name="SAOI KUAN" userId="991128dd-9743-4220-8ab6-c2d7d1ca0a52" providerId="ADAL" clId="{8D127F40-85FB-47CC-AC62-77BE990B8347}" dt="2019-12-22T21:19:56.685" v="861" actId="1076"/>
          <ac:picMkLst>
            <pc:docMk/>
            <pc:sldMk cId="3636724311" sldId="273"/>
            <ac:picMk id="6" creationId="{55547635-0A0D-4841-90CB-D805D420CB27}"/>
          </ac:picMkLst>
        </pc:picChg>
      </pc:sldChg>
      <pc:sldChg chg="addSp delSp modSp add modNotesTx">
        <pc:chgData name="SAOI KUAN" userId="991128dd-9743-4220-8ab6-c2d7d1ca0a52" providerId="ADAL" clId="{8D127F40-85FB-47CC-AC62-77BE990B8347}" dt="2019-12-23T06:52:18.594" v="1127"/>
        <pc:sldMkLst>
          <pc:docMk/>
          <pc:sldMk cId="3422228364" sldId="274"/>
        </pc:sldMkLst>
        <pc:spChg chg="del">
          <ac:chgData name="SAOI KUAN" userId="991128dd-9743-4220-8ab6-c2d7d1ca0a52" providerId="ADAL" clId="{8D127F40-85FB-47CC-AC62-77BE990B8347}" dt="2019-12-22T21:47:20.587" v="943"/>
          <ac:spMkLst>
            <pc:docMk/>
            <pc:sldMk cId="3422228364" sldId="274"/>
            <ac:spMk id="2" creationId="{1532A83D-F283-4B57-9579-9BF82A86C3E5}"/>
          </ac:spMkLst>
        </pc:spChg>
        <pc:spChg chg="del">
          <ac:chgData name="SAOI KUAN" userId="991128dd-9743-4220-8ab6-c2d7d1ca0a52" providerId="ADAL" clId="{8D127F40-85FB-47CC-AC62-77BE990B8347}" dt="2019-12-22T21:47:20.587" v="943"/>
          <ac:spMkLst>
            <pc:docMk/>
            <pc:sldMk cId="3422228364" sldId="274"/>
            <ac:spMk id="3" creationId="{D4C7B74C-063E-4294-9C82-D35040365A96}"/>
          </ac:spMkLst>
        </pc:spChg>
        <pc:spChg chg="add mod">
          <ac:chgData name="SAOI KUAN" userId="991128dd-9743-4220-8ab6-c2d7d1ca0a52" providerId="ADAL" clId="{8D127F40-85FB-47CC-AC62-77BE990B8347}" dt="2019-12-23T06:52:18.594" v="1127"/>
          <ac:spMkLst>
            <pc:docMk/>
            <pc:sldMk cId="3422228364" sldId="274"/>
            <ac:spMk id="6" creationId="{A29B116E-6413-40E2-A932-64D9F38BF657}"/>
          </ac:spMkLst>
        </pc:spChg>
        <pc:spChg chg="add del mod">
          <ac:chgData name="SAOI KUAN" userId="991128dd-9743-4220-8ab6-c2d7d1ca0a52" providerId="ADAL" clId="{8D127F40-85FB-47CC-AC62-77BE990B8347}" dt="2019-12-22T21:47:21.723" v="944"/>
          <ac:spMkLst>
            <pc:docMk/>
            <pc:sldMk cId="3422228364" sldId="274"/>
            <ac:spMk id="7" creationId="{F808E468-8C1A-4853-844D-F18D98892768}"/>
          </ac:spMkLst>
        </pc:spChg>
        <pc:picChg chg="add mod">
          <ac:chgData name="SAOI KUAN" userId="991128dd-9743-4220-8ab6-c2d7d1ca0a52" providerId="ADAL" clId="{8D127F40-85FB-47CC-AC62-77BE990B8347}" dt="2019-12-23T05:43:12.483" v="1059" actId="1076"/>
          <ac:picMkLst>
            <pc:docMk/>
            <pc:sldMk cId="3422228364" sldId="274"/>
            <ac:picMk id="8" creationId="{FBA311A7-EB66-472A-A1DC-672C2D2AE055}"/>
          </ac:picMkLst>
        </pc:picChg>
        <pc:picChg chg="add del mod">
          <ac:chgData name="SAOI KUAN" userId="991128dd-9743-4220-8ab6-c2d7d1ca0a52" providerId="ADAL" clId="{8D127F40-85FB-47CC-AC62-77BE990B8347}" dt="2019-12-23T05:43:04.198" v="1057" actId="478"/>
          <ac:picMkLst>
            <pc:docMk/>
            <pc:sldMk cId="3422228364" sldId="274"/>
            <ac:picMk id="9" creationId="{45C259C4-2CDA-4BB7-9F50-CF96AC68FA31}"/>
          </ac:picMkLst>
        </pc:picChg>
        <pc:picChg chg="add del mod">
          <ac:chgData name="SAOI KUAN" userId="991128dd-9743-4220-8ab6-c2d7d1ca0a52" providerId="ADAL" clId="{8D127F40-85FB-47CC-AC62-77BE990B8347}" dt="2019-12-23T05:43:05.277" v="1058" actId="478"/>
          <ac:picMkLst>
            <pc:docMk/>
            <pc:sldMk cId="3422228364" sldId="274"/>
            <ac:picMk id="10" creationId="{2119D5E5-5542-4B08-81B9-CC5D70070D26}"/>
          </ac:picMkLst>
        </pc:picChg>
        <pc:picChg chg="add del mod">
          <ac:chgData name="SAOI KUAN" userId="991128dd-9743-4220-8ab6-c2d7d1ca0a52" providerId="ADAL" clId="{8D127F40-85FB-47CC-AC62-77BE990B8347}" dt="2019-12-23T05:43:03.608" v="1056" actId="478"/>
          <ac:picMkLst>
            <pc:docMk/>
            <pc:sldMk cId="3422228364" sldId="274"/>
            <ac:picMk id="9218" creationId="{B59AA79D-D105-4FBC-9E02-F4DFD3D9A7C3}"/>
          </ac:picMkLst>
        </pc:picChg>
      </pc:sldChg>
      <pc:sldChg chg="addSp delSp modSp add">
        <pc:chgData name="SAOI KUAN" userId="991128dd-9743-4220-8ab6-c2d7d1ca0a52" providerId="ADAL" clId="{8D127F40-85FB-47CC-AC62-77BE990B8347}" dt="2019-12-23T06:53:39.909" v="1146"/>
        <pc:sldMkLst>
          <pc:docMk/>
          <pc:sldMk cId="2957872953" sldId="275"/>
        </pc:sldMkLst>
        <pc:spChg chg="mod">
          <ac:chgData name="SAOI KUAN" userId="991128dd-9743-4220-8ab6-c2d7d1ca0a52" providerId="ADAL" clId="{8D127F40-85FB-47CC-AC62-77BE990B8347}" dt="2019-12-22T22:07:53.929" v="990"/>
          <ac:spMkLst>
            <pc:docMk/>
            <pc:sldMk cId="2957872953" sldId="275"/>
            <ac:spMk id="2" creationId="{1E11D804-58AD-44DC-BEC5-701D3CA6AE4C}"/>
          </ac:spMkLst>
        </pc:spChg>
        <pc:spChg chg="del">
          <ac:chgData name="SAOI KUAN" userId="991128dd-9743-4220-8ab6-c2d7d1ca0a52" providerId="ADAL" clId="{8D127F40-85FB-47CC-AC62-77BE990B8347}" dt="2019-12-22T21:56:04.208" v="947"/>
          <ac:spMkLst>
            <pc:docMk/>
            <pc:sldMk cId="2957872953" sldId="275"/>
            <ac:spMk id="3" creationId="{6768EB4E-0A2A-49F2-B991-9017F8FACB80}"/>
          </ac:spMkLst>
        </pc:spChg>
        <pc:spChg chg="add">
          <ac:chgData name="SAOI KUAN" userId="991128dd-9743-4220-8ab6-c2d7d1ca0a52" providerId="ADAL" clId="{8D127F40-85FB-47CC-AC62-77BE990B8347}" dt="2019-12-23T06:53:39.909" v="1146"/>
          <ac:spMkLst>
            <pc:docMk/>
            <pc:sldMk cId="2957872953" sldId="275"/>
            <ac:spMk id="9" creationId="{16D45913-E2BC-41D1-A9F0-2B54FF71833C}"/>
          </ac:spMkLst>
        </pc:spChg>
        <pc:picChg chg="add mod">
          <ac:chgData name="SAOI KUAN" userId="991128dd-9743-4220-8ab6-c2d7d1ca0a52" providerId="ADAL" clId="{8D127F40-85FB-47CC-AC62-77BE990B8347}" dt="2019-12-22T21:56:27.921" v="952" actId="1076"/>
          <ac:picMkLst>
            <pc:docMk/>
            <pc:sldMk cId="2957872953" sldId="275"/>
            <ac:picMk id="6" creationId="{B4BB6085-B918-4BA6-B4FF-22A5CC6F1A72}"/>
          </ac:picMkLst>
        </pc:picChg>
        <pc:picChg chg="add mod">
          <ac:chgData name="SAOI KUAN" userId="991128dd-9743-4220-8ab6-c2d7d1ca0a52" providerId="ADAL" clId="{8D127F40-85FB-47CC-AC62-77BE990B8347}" dt="2019-12-22T21:56:25.158" v="951" actId="1076"/>
          <ac:picMkLst>
            <pc:docMk/>
            <pc:sldMk cId="2957872953" sldId="275"/>
            <ac:picMk id="7" creationId="{123250DB-D5EE-41FB-B17B-124DCA6230D9}"/>
          </ac:picMkLst>
        </pc:picChg>
        <pc:picChg chg="add del mod">
          <ac:chgData name="SAOI KUAN" userId="991128dd-9743-4220-8ab6-c2d7d1ca0a52" providerId="ADAL" clId="{8D127F40-85FB-47CC-AC62-77BE990B8347}" dt="2019-12-22T22:06:44.596" v="975" actId="478"/>
          <ac:picMkLst>
            <pc:docMk/>
            <pc:sldMk cId="2957872953" sldId="275"/>
            <ac:picMk id="8" creationId="{CAFEED39-B5B0-438A-8485-EA388594C253}"/>
          </ac:picMkLst>
        </pc:picChg>
      </pc:sldChg>
      <pc:sldChg chg="addSp delSp modSp add del">
        <pc:chgData name="SAOI KUAN" userId="991128dd-9743-4220-8ab6-c2d7d1ca0a52" providerId="ADAL" clId="{8D127F40-85FB-47CC-AC62-77BE990B8347}" dt="2019-12-22T22:07:26.794" v="986" actId="47"/>
        <pc:sldMkLst>
          <pc:docMk/>
          <pc:sldMk cId="533435390" sldId="276"/>
        </pc:sldMkLst>
        <pc:picChg chg="add del mod">
          <ac:chgData name="SAOI KUAN" userId="991128dd-9743-4220-8ab6-c2d7d1ca0a52" providerId="ADAL" clId="{8D127F40-85FB-47CC-AC62-77BE990B8347}" dt="2019-12-22T22:06:56.836" v="977"/>
          <ac:picMkLst>
            <pc:docMk/>
            <pc:sldMk cId="533435390" sldId="276"/>
            <ac:picMk id="3" creationId="{027225AE-07D1-46AC-9D7C-BF91B5038AF2}"/>
          </ac:picMkLst>
        </pc:picChg>
        <pc:picChg chg="mod">
          <ac:chgData name="SAOI KUAN" userId="991128dd-9743-4220-8ab6-c2d7d1ca0a52" providerId="ADAL" clId="{8D127F40-85FB-47CC-AC62-77BE990B8347}" dt="2019-12-22T22:06:06.826" v="965" actId="1076"/>
          <ac:picMkLst>
            <pc:docMk/>
            <pc:sldMk cId="533435390" sldId="276"/>
            <ac:picMk id="6" creationId="{B4BB6085-B918-4BA6-B4FF-22A5CC6F1A72}"/>
          </ac:picMkLst>
        </pc:picChg>
        <pc:picChg chg="del">
          <ac:chgData name="SAOI KUAN" userId="991128dd-9743-4220-8ab6-c2d7d1ca0a52" providerId="ADAL" clId="{8D127F40-85FB-47CC-AC62-77BE990B8347}" dt="2019-12-22T22:01:24.033" v="954" actId="478"/>
          <ac:picMkLst>
            <pc:docMk/>
            <pc:sldMk cId="533435390" sldId="276"/>
            <ac:picMk id="7" creationId="{123250DB-D5EE-41FB-B17B-124DCA6230D9}"/>
          </ac:picMkLst>
        </pc:picChg>
        <pc:picChg chg="add mod">
          <ac:chgData name="SAOI KUAN" userId="991128dd-9743-4220-8ab6-c2d7d1ca0a52" providerId="ADAL" clId="{8D127F40-85FB-47CC-AC62-77BE990B8347}" dt="2019-12-22T22:06:09.353" v="968" actId="1076"/>
          <ac:picMkLst>
            <pc:docMk/>
            <pc:sldMk cId="533435390" sldId="276"/>
            <ac:picMk id="8" creationId="{D1C674BB-4C8C-440E-A728-84B8A7C01D5C}"/>
          </ac:picMkLst>
        </pc:picChg>
        <pc:picChg chg="add del mod">
          <ac:chgData name="SAOI KUAN" userId="991128dd-9743-4220-8ab6-c2d7d1ca0a52" providerId="ADAL" clId="{8D127F40-85FB-47CC-AC62-77BE990B8347}" dt="2019-12-22T22:07:23.457" v="985"/>
          <ac:picMkLst>
            <pc:docMk/>
            <pc:sldMk cId="533435390" sldId="276"/>
            <ac:picMk id="9" creationId="{60364AA1-A1D4-4AF2-A000-FEB101180F19}"/>
          </ac:picMkLst>
        </pc:picChg>
      </pc:sldChg>
      <pc:sldChg chg="addSp delSp modSp add">
        <pc:chgData name="SAOI KUAN" userId="991128dd-9743-4220-8ab6-c2d7d1ca0a52" providerId="ADAL" clId="{8D127F40-85FB-47CC-AC62-77BE990B8347}" dt="2019-12-27T04:52:03.266" v="1228" actId="478"/>
        <pc:sldMkLst>
          <pc:docMk/>
          <pc:sldMk cId="681970100" sldId="277"/>
        </pc:sldMkLst>
        <pc:spChg chg="mod">
          <ac:chgData name="SAOI KUAN" userId="991128dd-9743-4220-8ab6-c2d7d1ca0a52" providerId="ADAL" clId="{8D127F40-85FB-47CC-AC62-77BE990B8347}" dt="2019-12-22T22:07:56.385" v="991"/>
          <ac:spMkLst>
            <pc:docMk/>
            <pc:sldMk cId="681970100" sldId="277"/>
            <ac:spMk id="2" creationId="{1E11D804-58AD-44DC-BEC5-701D3CA6AE4C}"/>
          </ac:spMkLst>
        </pc:spChg>
        <pc:spChg chg="add">
          <ac:chgData name="SAOI KUAN" userId="991128dd-9743-4220-8ab6-c2d7d1ca0a52" providerId="ADAL" clId="{8D127F40-85FB-47CC-AC62-77BE990B8347}" dt="2019-12-23T06:53:40.830" v="1147"/>
          <ac:spMkLst>
            <pc:docMk/>
            <pc:sldMk cId="681970100" sldId="277"/>
            <ac:spMk id="9" creationId="{099DCA9A-AB73-4029-BE88-382C2E19A20D}"/>
          </ac:spMkLst>
        </pc:spChg>
        <pc:picChg chg="add del mod">
          <ac:chgData name="SAOI KUAN" userId="991128dd-9743-4220-8ab6-c2d7d1ca0a52" providerId="ADAL" clId="{8D127F40-85FB-47CC-AC62-77BE990B8347}" dt="2019-12-27T04:52:03.266" v="1228" actId="478"/>
          <ac:picMkLst>
            <pc:docMk/>
            <pc:sldMk cId="681970100" sldId="277"/>
            <ac:picMk id="3" creationId="{7E44DAA7-A31E-4277-8892-4CFD23FB1C71}"/>
          </ac:picMkLst>
        </pc:picChg>
        <pc:picChg chg="add mod">
          <ac:chgData name="SAOI KUAN" userId="991128dd-9743-4220-8ab6-c2d7d1ca0a52" providerId="ADAL" clId="{8D127F40-85FB-47CC-AC62-77BE990B8347}" dt="2019-12-22T22:07:14.337" v="984" actId="1037"/>
          <ac:picMkLst>
            <pc:docMk/>
            <pc:sldMk cId="681970100" sldId="277"/>
            <ac:picMk id="8" creationId="{9C94ABC5-2F0F-41F1-ADA7-64A418AC79FD}"/>
          </ac:picMkLst>
        </pc:picChg>
      </pc:sldChg>
      <pc:sldChg chg="addSp delSp modSp add">
        <pc:chgData name="SAOI KUAN" userId="991128dd-9743-4220-8ab6-c2d7d1ca0a52" providerId="ADAL" clId="{8D127F40-85FB-47CC-AC62-77BE990B8347}" dt="2019-12-27T04:51:51.641" v="1226" actId="478"/>
        <pc:sldMkLst>
          <pc:docMk/>
          <pc:sldMk cId="41849481" sldId="278"/>
        </pc:sldMkLst>
        <pc:spChg chg="mod">
          <ac:chgData name="SAOI KUAN" userId="991128dd-9743-4220-8ab6-c2d7d1ca0a52" providerId="ADAL" clId="{8D127F40-85FB-47CC-AC62-77BE990B8347}" dt="2019-12-22T22:07:58.480" v="992"/>
          <ac:spMkLst>
            <pc:docMk/>
            <pc:sldMk cId="41849481" sldId="278"/>
            <ac:spMk id="2" creationId="{1E11D804-58AD-44DC-BEC5-701D3CA6AE4C}"/>
          </ac:spMkLst>
        </pc:spChg>
        <pc:spChg chg="add mod">
          <ac:chgData name="SAOI KUAN" userId="991128dd-9743-4220-8ab6-c2d7d1ca0a52" providerId="ADAL" clId="{8D127F40-85FB-47CC-AC62-77BE990B8347}" dt="2019-12-23T06:53:17.898" v="1142" actId="1076"/>
          <ac:spMkLst>
            <pc:docMk/>
            <pc:sldMk cId="41849481" sldId="278"/>
            <ac:spMk id="3" creationId="{87730E6E-2410-4C7D-BA24-75DD1F85F99E}"/>
          </ac:spMkLst>
        </pc:spChg>
        <pc:spChg chg="add del mod">
          <ac:chgData name="SAOI KUAN" userId="991128dd-9743-4220-8ab6-c2d7d1ca0a52" providerId="ADAL" clId="{8D127F40-85FB-47CC-AC62-77BE990B8347}" dt="2019-12-27T04:51:51.641" v="1226" actId="478"/>
          <ac:spMkLst>
            <pc:docMk/>
            <pc:sldMk cId="41849481" sldId="278"/>
            <ac:spMk id="10" creationId="{097CB00B-3643-4C9D-8DDC-9F0B61C09F2A}"/>
          </ac:spMkLst>
        </pc:spChg>
        <pc:picChg chg="add mod">
          <ac:chgData name="SAOI KUAN" userId="991128dd-9743-4220-8ab6-c2d7d1ca0a52" providerId="ADAL" clId="{8D127F40-85FB-47CC-AC62-77BE990B8347}" dt="2019-12-23T06:53:19.698" v="1144" actId="1076"/>
          <ac:picMkLst>
            <pc:docMk/>
            <pc:sldMk cId="41849481" sldId="278"/>
            <ac:picMk id="9" creationId="{6011DCB3-DAAE-4F83-A88C-592256ABE9FA}"/>
          </ac:picMkLst>
        </pc:picChg>
      </pc:sldChg>
      <pc:sldChg chg="addSp delSp modSp add">
        <pc:chgData name="SAOI KUAN" userId="991128dd-9743-4220-8ab6-c2d7d1ca0a52" providerId="ADAL" clId="{8D127F40-85FB-47CC-AC62-77BE990B8347}" dt="2019-12-23T06:53:24.640" v="1145"/>
        <pc:sldMkLst>
          <pc:docMk/>
          <pc:sldMk cId="926987834" sldId="279"/>
        </pc:sldMkLst>
        <pc:spChg chg="add del mod">
          <ac:chgData name="SAOI KUAN" userId="991128dd-9743-4220-8ab6-c2d7d1ca0a52" providerId="ADAL" clId="{8D127F40-85FB-47CC-AC62-77BE990B8347}" dt="2019-12-22T22:09:16.759" v="1000"/>
          <ac:spMkLst>
            <pc:docMk/>
            <pc:sldMk cId="926987834" sldId="279"/>
            <ac:spMk id="10" creationId="{79CB2709-3567-4499-B9E4-06176B6DA228}"/>
          </ac:spMkLst>
        </pc:spChg>
        <pc:spChg chg="add">
          <ac:chgData name="SAOI KUAN" userId="991128dd-9743-4220-8ab6-c2d7d1ca0a52" providerId="ADAL" clId="{8D127F40-85FB-47CC-AC62-77BE990B8347}" dt="2019-12-23T06:53:24.640" v="1145"/>
          <ac:spMkLst>
            <pc:docMk/>
            <pc:sldMk cId="926987834" sldId="279"/>
            <ac:spMk id="13" creationId="{21A10C38-88E8-4786-8962-B10947A2A730}"/>
          </ac:spMkLst>
        </pc:spChg>
        <pc:picChg chg="del">
          <ac:chgData name="SAOI KUAN" userId="991128dd-9743-4220-8ab6-c2d7d1ca0a52" providerId="ADAL" clId="{8D127F40-85FB-47CC-AC62-77BE990B8347}" dt="2019-12-22T22:09:13.821" v="997" actId="478"/>
          <ac:picMkLst>
            <pc:docMk/>
            <pc:sldMk cId="926987834" sldId="279"/>
            <ac:picMk id="6" creationId="{B4BB6085-B918-4BA6-B4FF-22A5CC6F1A72}"/>
          </ac:picMkLst>
        </pc:picChg>
        <pc:picChg chg="del">
          <ac:chgData name="SAOI KUAN" userId="991128dd-9743-4220-8ab6-c2d7d1ca0a52" providerId="ADAL" clId="{8D127F40-85FB-47CC-AC62-77BE990B8347}" dt="2019-12-22T22:09:13.565" v="996" actId="478"/>
          <ac:picMkLst>
            <pc:docMk/>
            <pc:sldMk cId="926987834" sldId="279"/>
            <ac:picMk id="7" creationId="{123250DB-D5EE-41FB-B17B-124DCA6230D9}"/>
          </ac:picMkLst>
        </pc:picChg>
        <pc:picChg chg="del">
          <ac:chgData name="SAOI KUAN" userId="991128dd-9743-4220-8ab6-c2d7d1ca0a52" providerId="ADAL" clId="{8D127F40-85FB-47CC-AC62-77BE990B8347}" dt="2019-12-22T22:09:12.314" v="995" actId="478"/>
          <ac:picMkLst>
            <pc:docMk/>
            <pc:sldMk cId="926987834" sldId="279"/>
            <ac:picMk id="8" creationId="{9C94ABC5-2F0F-41F1-ADA7-64A418AC79FD}"/>
          </ac:picMkLst>
        </pc:picChg>
        <pc:picChg chg="del">
          <ac:chgData name="SAOI KUAN" userId="991128dd-9743-4220-8ab6-c2d7d1ca0a52" providerId="ADAL" clId="{8D127F40-85FB-47CC-AC62-77BE990B8347}" dt="2019-12-22T22:09:11.720" v="994" actId="478"/>
          <ac:picMkLst>
            <pc:docMk/>
            <pc:sldMk cId="926987834" sldId="279"/>
            <ac:picMk id="9" creationId="{6011DCB3-DAAE-4F83-A88C-592256ABE9FA}"/>
          </ac:picMkLst>
        </pc:picChg>
        <pc:picChg chg="add del">
          <ac:chgData name="SAOI KUAN" userId="991128dd-9743-4220-8ab6-c2d7d1ca0a52" providerId="ADAL" clId="{8D127F40-85FB-47CC-AC62-77BE990B8347}" dt="2019-12-22T22:09:16.010" v="999"/>
          <ac:picMkLst>
            <pc:docMk/>
            <pc:sldMk cId="926987834" sldId="279"/>
            <ac:picMk id="11" creationId="{1454A6AB-26E7-4671-9484-74B610CA2265}"/>
          </ac:picMkLst>
        </pc:picChg>
        <pc:picChg chg="add mod">
          <ac:chgData name="SAOI KUAN" userId="991128dd-9743-4220-8ab6-c2d7d1ca0a52" providerId="ADAL" clId="{8D127F40-85FB-47CC-AC62-77BE990B8347}" dt="2019-12-22T22:09:16.759" v="1000"/>
          <ac:picMkLst>
            <pc:docMk/>
            <pc:sldMk cId="926987834" sldId="279"/>
            <ac:picMk id="12" creationId="{9FD5C501-E43A-4549-8ED2-5AFDA4E2D48B}"/>
          </ac:picMkLst>
        </pc:picChg>
      </pc:sldChg>
      <pc:sldChg chg="addSp delSp modSp add modNotesTx">
        <pc:chgData name="SAOI KUAN" userId="991128dd-9743-4220-8ab6-c2d7d1ca0a52" providerId="ADAL" clId="{8D127F40-85FB-47CC-AC62-77BE990B8347}" dt="2019-12-23T06:54:25.052" v="1155" actId="1076"/>
        <pc:sldMkLst>
          <pc:docMk/>
          <pc:sldMk cId="1503509313" sldId="280"/>
        </pc:sldMkLst>
        <pc:spChg chg="add del mod">
          <ac:chgData name="SAOI KUAN" userId="991128dd-9743-4220-8ab6-c2d7d1ca0a52" providerId="ADAL" clId="{8D127F40-85FB-47CC-AC62-77BE990B8347}" dt="2019-12-23T05:40:11.839" v="1019"/>
          <ac:spMkLst>
            <pc:docMk/>
            <pc:sldMk cId="1503509313" sldId="280"/>
            <ac:spMk id="3" creationId="{DFF91692-C24E-4B32-BF4A-3D91BDFF168D}"/>
          </ac:spMkLst>
        </pc:spChg>
        <pc:spChg chg="mod">
          <ac:chgData name="SAOI KUAN" userId="991128dd-9743-4220-8ab6-c2d7d1ca0a52" providerId="ADAL" clId="{8D127F40-85FB-47CC-AC62-77BE990B8347}" dt="2019-12-23T06:52:21.391" v="1128"/>
          <ac:spMkLst>
            <pc:docMk/>
            <pc:sldMk cId="1503509313" sldId="280"/>
            <ac:spMk id="6" creationId="{A29B116E-6413-40E2-A932-64D9F38BF657}"/>
          </ac:spMkLst>
        </pc:spChg>
        <pc:spChg chg="add">
          <ac:chgData name="SAOI KUAN" userId="991128dd-9743-4220-8ab6-c2d7d1ca0a52" providerId="ADAL" clId="{8D127F40-85FB-47CC-AC62-77BE990B8347}" dt="2019-12-23T06:53:53.051" v="1148"/>
          <ac:spMkLst>
            <pc:docMk/>
            <pc:sldMk cId="1503509313" sldId="280"/>
            <ac:spMk id="18" creationId="{09CD8C47-4F0F-4577-8518-ADBB40B5AF29}"/>
          </ac:spMkLst>
        </pc:spChg>
        <pc:picChg chg="add del mod">
          <ac:chgData name="SAOI KUAN" userId="991128dd-9743-4220-8ab6-c2d7d1ca0a52" providerId="ADAL" clId="{8D127F40-85FB-47CC-AC62-77BE990B8347}" dt="2019-12-23T05:42:08.704" v="1048" actId="478"/>
          <ac:picMkLst>
            <pc:docMk/>
            <pc:sldMk cId="1503509313" sldId="280"/>
            <ac:picMk id="7" creationId="{B1BE834F-8BC9-4CA5-9B60-6A06031D013B}"/>
          </ac:picMkLst>
        </pc:picChg>
        <pc:picChg chg="del">
          <ac:chgData name="SAOI KUAN" userId="991128dd-9743-4220-8ab6-c2d7d1ca0a52" providerId="ADAL" clId="{8D127F40-85FB-47CC-AC62-77BE990B8347}" dt="2019-12-23T05:40:02.324" v="1016" actId="478"/>
          <ac:picMkLst>
            <pc:docMk/>
            <pc:sldMk cId="1503509313" sldId="280"/>
            <ac:picMk id="8" creationId="{FBA311A7-EB66-472A-A1DC-672C2D2AE055}"/>
          </ac:picMkLst>
        </pc:picChg>
        <pc:picChg chg="mod">
          <ac:chgData name="SAOI KUAN" userId="991128dd-9743-4220-8ab6-c2d7d1ca0a52" providerId="ADAL" clId="{8D127F40-85FB-47CC-AC62-77BE990B8347}" dt="2019-12-23T05:41:58.745" v="1043" actId="14100"/>
          <ac:picMkLst>
            <pc:docMk/>
            <pc:sldMk cId="1503509313" sldId="280"/>
            <ac:picMk id="9" creationId="{45C259C4-2CDA-4BB7-9F50-CF96AC68FA31}"/>
          </ac:picMkLst>
        </pc:picChg>
        <pc:picChg chg="del mod">
          <ac:chgData name="SAOI KUAN" userId="991128dd-9743-4220-8ab6-c2d7d1ca0a52" providerId="ADAL" clId="{8D127F40-85FB-47CC-AC62-77BE990B8347}" dt="2019-12-23T05:40:06.569" v="1018"/>
          <ac:picMkLst>
            <pc:docMk/>
            <pc:sldMk cId="1503509313" sldId="280"/>
            <ac:picMk id="10" creationId="{2119D5E5-5542-4B08-81B9-CC5D70070D26}"/>
          </ac:picMkLst>
        </pc:picChg>
        <pc:picChg chg="add mod">
          <ac:chgData name="SAOI KUAN" userId="991128dd-9743-4220-8ab6-c2d7d1ca0a52" providerId="ADAL" clId="{8D127F40-85FB-47CC-AC62-77BE990B8347}" dt="2019-12-23T05:42:36.085" v="1054" actId="14100"/>
          <ac:picMkLst>
            <pc:docMk/>
            <pc:sldMk cId="1503509313" sldId="280"/>
            <ac:picMk id="11" creationId="{D1DDA982-B3BA-4D9C-AD15-2F83F9170293}"/>
          </ac:picMkLst>
        </pc:picChg>
        <pc:picChg chg="add del mod">
          <ac:chgData name="SAOI KUAN" userId="991128dd-9743-4220-8ab6-c2d7d1ca0a52" providerId="ADAL" clId="{8D127F40-85FB-47CC-AC62-77BE990B8347}" dt="2019-12-23T05:42:19.997" v="1051" actId="478"/>
          <ac:picMkLst>
            <pc:docMk/>
            <pc:sldMk cId="1503509313" sldId="280"/>
            <ac:picMk id="12" creationId="{A937BD6F-492D-4108-9DB6-BEAF1C559EE1}"/>
          </ac:picMkLst>
        </pc:picChg>
        <pc:picChg chg="add mod">
          <ac:chgData name="SAOI KUAN" userId="991128dd-9743-4220-8ab6-c2d7d1ca0a52" providerId="ADAL" clId="{8D127F40-85FB-47CC-AC62-77BE990B8347}" dt="2019-12-23T06:54:25.052" v="1155" actId="1076"/>
          <ac:picMkLst>
            <pc:docMk/>
            <pc:sldMk cId="1503509313" sldId="280"/>
            <ac:picMk id="13" creationId="{8D1F176A-8899-42EC-B9C1-17B65B30E255}"/>
          </ac:picMkLst>
        </pc:picChg>
        <pc:picChg chg="add mod">
          <ac:chgData name="SAOI KUAN" userId="991128dd-9743-4220-8ab6-c2d7d1ca0a52" providerId="ADAL" clId="{8D127F40-85FB-47CC-AC62-77BE990B8347}" dt="2019-12-23T06:54:22.927" v="1154" actId="1076"/>
          <ac:picMkLst>
            <pc:docMk/>
            <pc:sldMk cId="1503509313" sldId="280"/>
            <ac:picMk id="14" creationId="{7195CBA5-EF33-4866-98C2-FAB59CE217CD}"/>
          </ac:picMkLst>
        </pc:picChg>
        <pc:picChg chg="add mod">
          <ac:chgData name="SAOI KUAN" userId="991128dd-9743-4220-8ab6-c2d7d1ca0a52" providerId="ADAL" clId="{8D127F40-85FB-47CC-AC62-77BE990B8347}" dt="2019-12-23T05:42:39.352" v="1055" actId="1076"/>
          <ac:picMkLst>
            <pc:docMk/>
            <pc:sldMk cId="1503509313" sldId="280"/>
            <ac:picMk id="15" creationId="{CB3254FF-D09A-4CD4-8375-FE8B90D30F1C}"/>
          </ac:picMkLst>
        </pc:picChg>
        <pc:picChg chg="del mod">
          <ac:chgData name="SAOI KUAN" userId="991128dd-9743-4220-8ab6-c2d7d1ca0a52" providerId="ADAL" clId="{8D127F40-85FB-47CC-AC62-77BE990B8347}" dt="2019-12-23T05:41:39.682" v="1035" actId="478"/>
          <ac:picMkLst>
            <pc:docMk/>
            <pc:sldMk cId="1503509313" sldId="280"/>
            <ac:picMk id="9218" creationId="{B59AA79D-D105-4FBC-9E02-F4DFD3D9A7C3}"/>
          </ac:picMkLst>
        </pc:picChg>
        <pc:picChg chg="add mod">
          <ac:chgData name="SAOI KUAN" userId="991128dd-9743-4220-8ab6-c2d7d1ca0a52" providerId="ADAL" clId="{8D127F40-85FB-47CC-AC62-77BE990B8347}" dt="2019-12-23T05:41:46.303" v="1037" actId="1076"/>
          <ac:picMkLst>
            <pc:docMk/>
            <pc:sldMk cId="1503509313" sldId="280"/>
            <ac:picMk id="11266" creationId="{C4ABECBE-23EE-4BBD-A424-F2A1903D7E93}"/>
          </ac:picMkLst>
        </pc:picChg>
      </pc:sldChg>
      <pc:sldChg chg="add">
        <pc:chgData name="SAOI KUAN" userId="991128dd-9743-4220-8ab6-c2d7d1ca0a52" providerId="ADAL" clId="{8D127F40-85FB-47CC-AC62-77BE990B8347}" dt="2019-12-27T04:41:48.229" v="1210"/>
        <pc:sldMkLst>
          <pc:docMk/>
          <pc:sldMk cId="609169636" sldId="281"/>
        </pc:sldMkLst>
      </pc:sldChg>
      <pc:sldChg chg="add">
        <pc:chgData name="SAOI KUAN" userId="991128dd-9743-4220-8ab6-c2d7d1ca0a52" providerId="ADAL" clId="{8D127F40-85FB-47CC-AC62-77BE990B8347}" dt="2019-12-27T04:52:00.765" v="1227"/>
        <pc:sldMkLst>
          <pc:docMk/>
          <pc:sldMk cId="4251045447" sldId="282"/>
        </pc:sldMkLst>
      </pc:sldChg>
      <pc:sldChg chg="add del">
        <pc:chgData name="SAOI KUAN" userId="991128dd-9743-4220-8ab6-c2d7d1ca0a52" providerId="ADAL" clId="{8D127F40-85FB-47CC-AC62-77BE990B8347}" dt="2019-12-27T07:07:23.564" v="1231" actId="47"/>
        <pc:sldMkLst>
          <pc:docMk/>
          <pc:sldMk cId="3491580147" sldId="283"/>
        </pc:sldMkLst>
      </pc:sldChg>
      <pc:sldMasterChg chg="add del addSldLayout delSldLayout">
        <pc:chgData name="SAOI KUAN" userId="991128dd-9743-4220-8ab6-c2d7d1ca0a52" providerId="ADAL" clId="{8D127F40-85FB-47CC-AC62-77BE990B8347}" dt="2019-12-27T07:07:23.564" v="1231" actId="47"/>
        <pc:sldMasterMkLst>
          <pc:docMk/>
          <pc:sldMasterMk cId="1843494865" sldId="2147483648"/>
        </pc:sldMasterMkLst>
        <pc:sldLayoutChg chg="add del">
          <pc:chgData name="SAOI KUAN" userId="991128dd-9743-4220-8ab6-c2d7d1ca0a52" providerId="ADAL" clId="{8D127F40-85FB-47CC-AC62-77BE990B8347}" dt="2019-12-27T07:07:23.564" v="1231" actId="47"/>
          <pc:sldLayoutMkLst>
            <pc:docMk/>
            <pc:sldMasterMk cId="1843494865" sldId="2147483648"/>
            <pc:sldLayoutMk cId="4258107535" sldId="2147483650"/>
          </pc:sldLayoutMkLst>
        </pc:sldLayoutChg>
      </pc:sldMasterChg>
      <pc:sldMasterChg chg="modSldLayout">
        <pc:chgData name="SAOI KUAN" userId="991128dd-9743-4220-8ab6-c2d7d1ca0a52" providerId="ADAL" clId="{8D127F40-85FB-47CC-AC62-77BE990B8347}" dt="2019-12-22T12:12:30.012" v="35" actId="27028"/>
        <pc:sldMasterMkLst>
          <pc:docMk/>
          <pc:sldMasterMk cId="3959033779" sldId="2147483660"/>
        </pc:sldMasterMkLst>
        <pc:sldLayoutChg chg="replId">
          <pc:chgData name="SAOI KUAN" userId="991128dd-9743-4220-8ab6-c2d7d1ca0a52" providerId="ADAL" clId="{8D127F40-85FB-47CC-AC62-77BE990B8347}" dt="2019-12-22T12:12:30.012" v="35" actId="27028"/>
          <pc:sldLayoutMkLst>
            <pc:docMk/>
            <pc:sldMasterMk cId="3959033779" sldId="2147483660"/>
            <pc:sldLayoutMk cId="3766188137" sldId="2147483664"/>
          </pc:sldLayoutMkLst>
        </pc:sldLayoutChg>
      </pc:sldMasterChg>
      <pc:sldMasterChg chg="add del addSldLayout delSldLayout">
        <pc:chgData name="SAOI KUAN" userId="991128dd-9743-4220-8ab6-c2d7d1ca0a52" providerId="ADAL" clId="{8D127F40-85FB-47CC-AC62-77BE990B8347}" dt="2019-12-22T18:46:47.114" v="447" actId="47"/>
        <pc:sldMasterMkLst>
          <pc:docMk/>
          <pc:sldMasterMk cId="1860684595" sldId="2147483663"/>
        </pc:sldMasterMkLst>
        <pc:sldLayoutChg chg="add del">
          <pc:chgData name="SAOI KUAN" userId="991128dd-9743-4220-8ab6-c2d7d1ca0a52" providerId="ADAL" clId="{8D127F40-85FB-47CC-AC62-77BE990B8347}" dt="2019-12-22T18:46:47.114" v="447" actId="47"/>
          <pc:sldLayoutMkLst>
            <pc:docMk/>
            <pc:sldMasterMk cId="1860684595" sldId="2147483663"/>
            <pc:sldLayoutMk cId="960545829" sldId="2147483654"/>
          </pc:sldLayoutMkLst>
        </pc:sldLayoutChg>
      </pc:sldMasterChg>
      <pc:sldMasterChg chg="replId modSldLayout">
        <pc:chgData name="SAOI KUAN" userId="991128dd-9743-4220-8ab6-c2d7d1ca0a52" providerId="ADAL" clId="{8D127F40-85FB-47CC-AC62-77BE990B8347}" dt="2019-12-27T06:18:19.964" v="1229" actId="27028"/>
        <pc:sldMasterMkLst>
          <pc:docMk/>
          <pc:sldMasterMk cId="1860684595" sldId="2147483665"/>
        </pc:sldMasterMkLst>
        <pc:sldLayoutChg chg="replId">
          <pc:chgData name="SAOI KUAN" userId="991128dd-9743-4220-8ab6-c2d7d1ca0a52" providerId="ADAL" clId="{8D127F40-85FB-47CC-AC62-77BE990B8347}" dt="2019-12-27T06:18:19.964" v="1229" actId="27028"/>
          <pc:sldLayoutMkLst>
            <pc:docMk/>
            <pc:sldMasterMk cId="1860684595" sldId="2147483665"/>
            <pc:sldLayoutMk cId="3385311571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D2A18-1943-4AC5-9866-8660C9E38A6A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2B3C5-0348-41C2-B30B-825BDBE19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5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hra-cho/12-gramschmidt-orthogonalization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athsisfun.com/algebra/vectors-cross-product.html" TargetMode="External"/><Relationship Id="rId4" Type="http://schemas.openxmlformats.org/officeDocument/2006/relationships/hyperlink" Target="https://www.bilibili.com/video/av15971352?p=6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906918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ng.snu.ac.kr/class/AI_Agent/lecture/07-2-0-SVDandLSA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ng.snu.ac.kr/class/AI_Agent/lecture/07-2-0-SVDandLSA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ing.snu.ac.kr/class/AI_Agent/lecture/07-2-0-SVDandLSA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publicoutreach/feature-column/fcarc-sv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ilibili.com/video/av15971352?p=2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se.cuhk.edu.hk/~seem5680/lecture/LSI-Eg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se.cuhk.edu.hk/~seem5680/lecture/LSI-Eg.pd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se.cuhk.edu.hk/~seem5680/lecture/LSI-Eg.pd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se.cuhk.edu.hk/~seem5680/lecture/LSI-Eg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se.cuhk.edu.hk/~seem5680/lecture/LSI-Eg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discover/linear-algebra-gif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fycat.com/gifs/search/eigenvector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906904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discover/linear-algebra-gif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fycat.com/gifs/search/eigenvector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FDu9oVAE-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th.harvard.edu/archive/20_spring_05/handouts/ch05_notes.pdf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GZX9CYYEi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OrthogonalMatri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906918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https://www.slideshare.net/ahra-cho/12-gramschmidt-orthogonalization</a:t>
            </a:r>
            <a:endParaRPr lang="en-US" dirty="0"/>
          </a:p>
          <a:p>
            <a:r>
              <a:rPr lang="en-US" dirty="0">
                <a:hlinkClick r:id="rId4"/>
              </a:rPr>
              <a:t>https://www.bilibili.com/video/av15971352?p=6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https://www.mathsisfun.com/algebra/vectors-cross-product.html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FC689-EF76-4B10-9AF1-D41FD5C70C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https://zhuanlan.zhihu.com/p/69069183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http://ling.snu.ac.kr/class/AI_Agent/lecture/07-2-0-SVDandLSA.pdf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http://ling.snu.ac.kr/class/AI_Agent/lecture/07-2-0-SVDandLSA.pdf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8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http://ling.snu.ac.kr/class/AI_Agent/lecture/07-2-0-SVDandLSA.pdf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94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http://www.ams.org/publicoutreach/feature-column/fcarc-svd</a:t>
            </a:r>
            <a:endParaRPr lang="en-US" dirty="0"/>
          </a:p>
          <a:p>
            <a:r>
              <a:rPr lang="en-US" dirty="0">
                <a:hlinkClick r:id="rId4"/>
              </a:rPr>
              <a:t>https://www.bilibili.com/video/av15971352?p=2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24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http://www1.se.cuhk.edu.hk/~seem5680/lecture/LSI-Eg.pdf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3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http://www1.se.cuhk.edu.hk/~seem5680/lecture/LSI-Eg.pdf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2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http://www1.se.cuhk.edu.hk/~seem5680/lecture/LSI-Eg.pdf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http://www1.se.cuhk.edu.hk/~seem5680/lecture/LSI-Eg.pdf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1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http://www1.se.cuhk.edu.hk/~seem5680/lecture/LSI-Eg.pdf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5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FC689-EF76-4B10-9AF1-D41FD5C70C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0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FC689-EF76-4B10-9AF1-D41FD5C70C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2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https://gfycat.com/discover/linear-algebra-gifs</a:t>
            </a:r>
            <a:endParaRPr lang="en-US" dirty="0"/>
          </a:p>
          <a:p>
            <a:r>
              <a:rPr lang="en-US" dirty="0">
                <a:hlinkClick r:id="rId4"/>
              </a:rPr>
              <a:t>https://gfycat.com/gifs/search/eigenvectors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https://zhuanlan.zhihu.com/p/69069042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6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https://gfycat.com/discover/linear-algebra-gifs</a:t>
            </a:r>
            <a:endParaRPr lang="en-US" dirty="0"/>
          </a:p>
          <a:p>
            <a:r>
              <a:rPr lang="en-US" dirty="0">
                <a:hlinkClick r:id="rId4"/>
              </a:rPr>
              <a:t>https://gfycat.com/gifs/search/eigenvectors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9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https://www.youtube.com/watch?v=PFDu9oVAE-g</a:t>
            </a:r>
            <a:endParaRPr lang="en-US" dirty="0"/>
          </a:p>
          <a:p>
            <a:r>
              <a:rPr lang="en-US" dirty="0">
                <a:hlinkClick r:id="rId4"/>
              </a:rPr>
              <a:t>http://www.math.harvard.edu/archive/20_spring_05/handouts/ch05_notes.pdf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FC689-EF76-4B10-9AF1-D41FD5C70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2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https://www.youtube.com/watch?v=OGZX9CYYEic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http://mathworld.wolfram.com/OrthogonalMatrix.html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6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https://zhuanlan.zhihu.com/p/69069183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2B3C5-0348-41C2-B30B-825BDBE199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1583-2C14-4206-95E8-0BD2F5D1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51CE6-2020-4541-810D-6462A0E2C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E3328-CE5F-443E-A0EC-27399A82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60A3E-6817-479D-80C1-CB2AA65A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099D1-40B8-4948-B6CB-589130FC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5586-3B32-46C2-8C90-9CCA9C98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75370-BC30-48DF-BD27-99EE78856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0B95-762D-454B-831A-808F0438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E688-1CF9-4E98-B940-630A2AE5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E45E4-D4B1-4157-ABF2-DA7EBBD8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0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DFF305-025A-41FC-B2BD-EDA8903F2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FD4B0-256D-4D08-ACEC-49BE30285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65474-4C13-42B6-9D79-53BE7FBF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FFE35-D523-4305-B76F-75E13E34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480E0-ACE4-40DA-B95E-68E1EFE8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6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99A6-E19D-48FA-851B-5235F6C4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00CEC-0930-4955-9FB0-8E1922C4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A46E-58CE-44D6-8628-A523B16F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FC9A2-C7F9-4BB0-A0F8-1FA6F3FE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A1B41-F405-47FC-AB51-4872E822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11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1F65-7317-4F80-BE34-957B47E3A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44D4C-AEA5-4E7B-BF67-544AC4E28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D7F0C-BD1C-4870-B969-BFEF9302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3AFF2-070F-4AE6-B2AE-2A9AABA6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85752-4D9F-4F95-A5E8-542BBA45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915D-E723-472B-8CB2-FBE5DF0F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3766-B8D9-412E-ACC4-8A19E42D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7B2B4-54EE-4EBF-A0EC-F2066FC7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8AA40-DC28-49BE-BC70-E4D37DF1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F7F30-DB73-4428-8277-2ADC78ED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9DFA-515B-4A2F-87E2-7943CA55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01EF-44A9-4BAA-884F-3E04B6699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E5CC-A422-4000-BBBA-9B9A1255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9A948-B460-495B-8D4F-8529A74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0BA3-2BE6-48F3-AF8B-5403F333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8164-69E7-4B7A-B7A5-7855273F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2AF6-4FC3-4413-8684-F7F8D8885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A60B2-806F-4829-9A9D-4E42D7253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347F1-DBCA-45E0-BD33-BDDE04B5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1A11F-3D22-442D-9055-AC9F5873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66A35-6D61-435A-B6E1-E1779719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E578-5D13-4D6F-BE00-C99A9844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3F019-02D9-48C6-85AE-674BEC42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68629-C1D5-4F3B-A990-03B99536F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99BF-13DE-424F-B0CE-BD5B5348C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3BE9E-07CE-4D1B-AE9E-566890680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99733-6C0C-4DF7-B2B4-139D1375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AD22C-04F8-4C46-9BB5-0B61A24A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13081-C0E3-434C-9329-4B4571FB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3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9CAB-8CEB-4D56-A829-F5646C2D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108DB-E588-4B50-8D50-88411C44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EF7DD-D217-4B9B-AF42-F6DDC4D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BD9C6-FF66-4BF6-BA1D-66F95E33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C491B-2889-490B-AB32-EBEE66D7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110D9-1FEB-4C04-8F7F-BCDF3212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6D261-EB97-469C-A67A-A744608B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8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25E8-7C01-4F72-8D11-0E410872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4F83B-B69E-4901-99D5-82F9547C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3C4A5-0311-4971-840C-FAF1F7339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7285F-ECB5-4E76-9366-AD592993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8334D-E8E3-4C77-BD8D-FE467037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23962-0D6A-4436-8A20-11DE8CA9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5A86-1CB3-4FFE-BCFA-FBFD30F1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4B91E-1A40-440D-A4FE-39455E570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E1BDE-DE51-4067-8062-0A323D42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C5EDD-9B14-4260-9546-B9D1A4E4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52835-45BB-454C-B081-314021F0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57F1-6B8C-4A00-96BF-77DAD366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C1338-229B-43D8-AF3F-700E940B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161D6-F961-429A-8E37-26774DD7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A7FA-6FDF-4190-AC7C-AF5659E2A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82CA-3E39-44BF-956D-90A63ADF4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4D2CF-707D-4555-9AE7-440648546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D3BD-D88C-4D0F-93F5-C1E716F9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3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6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20726-B648-42AF-80F4-A1845097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DEC1-0CC6-4126-A56F-ACDFBC238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1E444-B85C-4208-914B-DF5AE36F1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27/12/2019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DD79A-E9EC-4B02-B277-34836994A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05E94-9C04-41BC-AC29-72CBE3605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06862-326B-4D47-B676-06CC641A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EAFB-2FC8-449D-AFF4-D2125C39F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2A1D4-3DF6-40C9-AF0E-E5CF4B415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Kuan Sao I</a:t>
            </a:r>
          </a:p>
          <a:p>
            <a:r>
              <a:rPr lang="en-US" dirty="0"/>
              <a:t>2</a:t>
            </a:r>
            <a:r>
              <a:rPr lang="en-US" altLang="zh-TW" dirty="0"/>
              <a:t>7th</a:t>
            </a:r>
            <a:r>
              <a:rPr lang="en-US" dirty="0"/>
              <a:t> December 2019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B7C3-A507-44C7-B8FA-475DE095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4F4DC-FA84-40E8-89FC-F81F28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0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0298F3-91EE-4FEE-8623-338FEFF5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A8DF-A10C-4158-8BE4-C5ED606C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140DC-AEF4-4FE1-AA6A-903F78BE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85C8-192A-47DC-9130-00BF0B37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84" y="2702636"/>
            <a:ext cx="4098831" cy="3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DCD666D2-97C6-48B1-9C91-3152EB8F03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[webp-to-gif output image]">
            <a:extLst>
              <a:ext uri="{FF2B5EF4-FFF2-40B4-BE49-F238E27FC236}">
                <a16:creationId xmlns:a16="http://schemas.microsoft.com/office/drawing/2014/main" id="{3E928854-7CEE-4474-9BB7-7BCCCFF7BD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2636"/>
            <a:ext cx="2185969" cy="1803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701C9C48-DB09-45E6-88E6-950E3C448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71" y="2702636"/>
            <a:ext cx="4394857" cy="32961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矩阵分析(二)：从特征值到奇异值">
            <a:extLst>
              <a:ext uri="{FF2B5EF4-FFF2-40B4-BE49-F238E27FC236}">
                <a16:creationId xmlns:a16="http://schemas.microsoft.com/office/drawing/2014/main" id="{E02497EF-3C7C-4A2C-997B-0575B71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28" y="466221"/>
            <a:ext cx="3839941" cy="20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5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3268-863A-4EDD-B80B-31A60510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FE2B6-69D5-4D34-BCB0-B8C6AEC7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326E2-13A9-4362-A45D-3B78958A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270B8-30ED-4FE2-AC7D-9C8811C0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773" y="1825625"/>
            <a:ext cx="8726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9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3268-863A-4EDD-B80B-31A60510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7C1F50-BF2C-445D-8A39-C4C74B112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6320" y="1825625"/>
            <a:ext cx="927935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FE2B6-69D5-4D34-BCB0-B8C6AEC7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326E2-13A9-4362-A45D-3B78958A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6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9B116E-6413-40E2-A932-64D9F38B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A311A7-EB66-472A-A1DC-672C2D2AE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062" y="2813844"/>
            <a:ext cx="8905875" cy="24193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830F-16A3-4B3E-8CA4-DD52AC24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0A5C9-A2AF-476B-B845-21376A64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2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9B116E-6413-40E2-A932-64D9F38B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830F-16A3-4B3E-8CA4-DD52AC24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0A5C9-A2AF-476B-B845-21376A64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C259C4-2CDA-4BB7-9F50-CF96AC68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795805"/>
            <a:ext cx="1428750" cy="2521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DA982-B3BA-4D9C-AD15-2F83F9170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15" y="1775893"/>
            <a:ext cx="2765685" cy="2933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F176A-8899-42EC-B9C1-17B65B30E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534" y="4473046"/>
            <a:ext cx="923925" cy="151447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4ABECBE-23EE-4BBD-A424-F2A1903D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65842"/>
            <a:ext cx="142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5CBA5-EF33-4866-98C2-FAB59CE21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7823" y="4660900"/>
            <a:ext cx="2466975" cy="36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254FF-D09A-4CD4-8375-FE8B90D30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348" y="1627716"/>
            <a:ext cx="3028950" cy="2857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CD8C47-4F0F-4577-8518-ADBB40B5AF29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150350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D804-58AD-44DC-BEC5-701D3CA6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BB6085-B918-4BA6-B4FF-22A5CC6F1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635" y="2462514"/>
            <a:ext cx="3095625" cy="2762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E876-A054-4AB4-99F2-3F92124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AE3-2D54-40AC-807C-DC93E68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250DB-D5EE-41FB-B17B-124DCA6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26" y="1941267"/>
            <a:ext cx="504825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45913-E2BC-41D1-A9F0-2B54FF71833C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295787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D804-58AD-44DC-BEC5-701D3CA6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BB6085-B918-4BA6-B4FF-22A5CC6F1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635" y="2462514"/>
            <a:ext cx="3095625" cy="2762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E876-A054-4AB4-99F2-3F92124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AE3-2D54-40AC-807C-DC93E68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250DB-D5EE-41FB-B17B-124DCA6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26" y="1941267"/>
            <a:ext cx="504825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4ABC5-2F0F-41F1-ADA7-64A418AC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0" y="2377664"/>
            <a:ext cx="5848350" cy="333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DCA9A-AB73-4029-BE88-382C2E19A20D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68197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D804-58AD-44DC-BEC5-701D3CA6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BB6085-B918-4BA6-B4FF-22A5CC6F1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635" y="2462514"/>
            <a:ext cx="3095625" cy="2762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E876-A054-4AB4-99F2-3F92124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AE3-2D54-40AC-807C-DC93E68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250DB-D5EE-41FB-B17B-124DCA6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26" y="1941267"/>
            <a:ext cx="504825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4ABC5-2F0F-41F1-ADA7-64A418AC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0" y="2377664"/>
            <a:ext cx="5848350" cy="333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DCA9A-AB73-4029-BE88-382C2E19A20D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4DAA7-A31E-4277-8892-4CFD23FB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485" y="2548239"/>
            <a:ext cx="9048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D804-58AD-44DC-BEC5-701D3CA6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BB6085-B918-4BA6-B4FF-22A5CC6F1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635" y="2462514"/>
            <a:ext cx="3095625" cy="27622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E876-A054-4AB4-99F2-3F92124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AE3-2D54-40AC-807C-DC93E68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250DB-D5EE-41FB-B17B-124DCA62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26" y="1941267"/>
            <a:ext cx="504825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4ABC5-2F0F-41F1-ADA7-64A418AC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0" y="2377664"/>
            <a:ext cx="5848350" cy="3333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1DCB3-DAAE-4F83-A88C-592256ABE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7" y="2303217"/>
            <a:ext cx="4876800" cy="329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30E6E-2410-4C7D-BA24-75DD1F85F99E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4184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D804-58AD-44DC-BEC5-701D3CA6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AE876-A054-4AB4-99F2-3F921249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AE3-2D54-40AC-807C-DC93E68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19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D5C501-E43A-4549-8ED2-5AFDA4E2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1862" y="1972469"/>
            <a:ext cx="5248275" cy="4057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A10C38-88E8-4786-8962-B10947A2A730}"/>
              </a:ext>
            </a:extLst>
          </p:cNvPr>
          <p:cNvSpPr txBox="1"/>
          <p:nvPr/>
        </p:nvSpPr>
        <p:spPr>
          <a:xfrm>
            <a:off x="543910" y="1515431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Application:</a:t>
            </a:r>
          </a:p>
        </p:txBody>
      </p:sp>
    </p:spTree>
    <p:extLst>
      <p:ext uri="{BB962C8B-B14F-4D97-AF65-F5344CB8AC3E}">
        <p14:creationId xmlns:p14="http://schemas.microsoft.com/office/powerpoint/2010/main" val="92698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954A-D62B-4637-857B-46BC1DD5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5E3D-D1BA-4CAA-AD18-C4576269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Transformation</a:t>
            </a:r>
          </a:p>
          <a:p>
            <a:r>
              <a:rPr lang="en-US" dirty="0"/>
              <a:t>Basis transformation </a:t>
            </a:r>
          </a:p>
          <a:p>
            <a:r>
              <a:rPr lang="en-US" dirty="0"/>
              <a:t>Space transformation</a:t>
            </a:r>
          </a:p>
          <a:p>
            <a:r>
              <a:rPr lang="en-US" dirty="0"/>
              <a:t>Eigenvector Eigenvalue</a:t>
            </a:r>
          </a:p>
          <a:p>
            <a:r>
              <a:rPr lang="en-US" dirty="0"/>
              <a:t>Orthogonal matrix</a:t>
            </a:r>
          </a:p>
          <a:p>
            <a:r>
              <a:rPr lang="en-US" dirty="0"/>
              <a:t>SVD</a:t>
            </a:r>
          </a:p>
          <a:p>
            <a:r>
              <a:rPr lang="en-US" dirty="0"/>
              <a:t>LSA</a:t>
            </a:r>
          </a:p>
          <a:p>
            <a:r>
              <a:rPr lang="en-US" dirty="0">
                <a:solidFill>
                  <a:schemeClr val="bg1"/>
                </a:solidFill>
              </a:rPr>
              <a:t>Least-square</a:t>
            </a:r>
          </a:p>
          <a:p>
            <a:r>
              <a:rPr lang="x-none" dirty="0">
                <a:solidFill>
                  <a:schemeClr val="bg1"/>
                </a:solidFill>
              </a:rPr>
              <a:t>QR decomposition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9A79B-6284-43EC-AE50-77EECAAE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3B3B1-109A-4EEA-8DFD-BB8769D0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0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EAFB-2FC8-449D-AFF4-D2125C39F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2A1D4-3DF6-40C9-AF0E-E5CF4B415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Kuan Sao I</a:t>
            </a:r>
          </a:p>
          <a:p>
            <a:r>
              <a:rPr lang="en-US" altLang="zh-TW" dirty="0"/>
              <a:t>27</a:t>
            </a:r>
            <a:r>
              <a:rPr lang="en-US" baseline="30000" dirty="0"/>
              <a:t>th</a:t>
            </a:r>
            <a:r>
              <a:rPr lang="en-US" dirty="0"/>
              <a:t> December 2019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07FCA-E105-492B-85E7-D81F8BB2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256F0-7B16-47D0-B0B3-2C06F85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9BD197-A619-490B-B8D9-0A53E986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D2FF0-1E52-43C5-A5FD-1F96E53F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8BB8D-8FF0-4733-B555-3D38259F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3</a:t>
            </a:fld>
            <a:endParaRPr lang="en-US"/>
          </a:p>
        </p:txBody>
      </p:sp>
      <p:pic>
        <p:nvPicPr>
          <p:cNvPr id="3078" name="Picture 6" descr="[webp-to-gif output image]">
            <a:extLst>
              <a:ext uri="{FF2B5EF4-FFF2-40B4-BE49-F238E27FC236}">
                <a16:creationId xmlns:a16="http://schemas.microsoft.com/office/drawing/2014/main" id="{2B7A77CC-639C-4971-ACCB-5E199158B61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63" y="2326577"/>
            <a:ext cx="4051074" cy="22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5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19A946-881E-4458-881C-597D4CB5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transformation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B30B2-95C3-4759-910D-B9547F45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54F88-9589-4638-8A37-0C8207B4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3BD-D88C-4D0F-93F5-C1E716F9FF17}" type="slidenum">
              <a:rPr lang="en-US" smtClean="0"/>
              <a:t>4</a:t>
            </a:fld>
            <a:endParaRPr 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1382EFE-5B4E-48C0-B1AB-CED3B8D660D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Black dot:</a:t>
            </a:r>
          </a:p>
          <a:p>
            <a:pPr lvl="1"/>
            <a:r>
              <a:rPr lang="en-US" dirty="0"/>
              <a:t>Green basis(</a:t>
            </a:r>
            <a:r>
              <a:rPr lang="en-US" dirty="0" err="1"/>
              <a:t>i,j</a:t>
            </a:r>
            <a:r>
              <a:rPr lang="en-US" dirty="0"/>
              <a:t>) : (4,3)</a:t>
            </a:r>
          </a:p>
          <a:p>
            <a:pPr lvl="1"/>
            <a:r>
              <a:rPr lang="en-US" dirty="0"/>
              <a:t>Red basis(</a:t>
            </a:r>
            <a:r>
              <a:rPr lang="en-US" dirty="0" err="1"/>
              <a:t>u,v</a:t>
            </a:r>
            <a:r>
              <a:rPr lang="en-US" dirty="0"/>
              <a:t>): (2,1)</a:t>
            </a:r>
          </a:p>
          <a:p>
            <a:r>
              <a:rPr lang="en-US" dirty="0"/>
              <a:t>Assume </a:t>
            </a:r>
            <a:r>
              <a:rPr lang="en-US" dirty="0" err="1"/>
              <a:t>i,j</a:t>
            </a:r>
            <a:r>
              <a:rPr lang="en-US" dirty="0"/>
              <a:t> as basis, then u=(3,1), v=(-2,1)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Assume </a:t>
            </a:r>
            <a:r>
              <a:rPr lang="en-US" dirty="0" err="1"/>
              <a:t>u,v</a:t>
            </a:r>
            <a:r>
              <a:rPr lang="en-US" dirty="0"/>
              <a:t> as basis, then </a:t>
            </a:r>
            <a:r>
              <a:rPr lang="en-US" dirty="0" err="1"/>
              <a:t>i</a:t>
            </a:r>
            <a:r>
              <a:rPr lang="en-US" dirty="0"/>
              <a:t>=(1/5, -1/5), j=(2/5, 3/5)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8C1553-FBF6-4761-A93C-EFAC7F37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046" y="1309989"/>
            <a:ext cx="2847975" cy="288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B3AA5-1115-473F-81D1-4E4DC673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29" y="3901514"/>
            <a:ext cx="4489341" cy="589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076E2-4E92-400C-A40E-C85827FFD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323682"/>
            <a:ext cx="5760018" cy="709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2A8556-8538-4D51-9B3B-8F3B66763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668" y="4375451"/>
            <a:ext cx="1033791" cy="416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94E4E-F48D-4148-87E4-1A131B9B4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469" y="5209739"/>
            <a:ext cx="736187" cy="416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D69CB6-14CB-44EB-92EE-28CF10E61CF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2975" y="5750441"/>
            <a:ext cx="855046" cy="6401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181142-07DA-496E-A7EB-2ADB02DD5F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0398" y="5726268"/>
            <a:ext cx="855046" cy="4738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95D04D-9304-447C-8AD3-7B83E42608EE}"/>
              </a:ext>
            </a:extLst>
          </p:cNvPr>
          <p:cNvSpPr/>
          <p:nvPr/>
        </p:nvSpPr>
        <p:spPr>
          <a:xfrm>
            <a:off x="8923187" y="6151084"/>
            <a:ext cx="134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88"/>
                </a:solidFill>
                <a:latin typeface="Verdana" panose="020B0604030504040204" pitchFamily="34" charset="0"/>
              </a:rPr>
              <a:t>A × A</a:t>
            </a:r>
            <a:r>
              <a:rPr lang="en-US" sz="1400" baseline="30000" dirty="0">
                <a:solidFill>
                  <a:srgbClr val="000088"/>
                </a:solidFill>
                <a:latin typeface="Verdana" panose="020B0604030504040204" pitchFamily="34" charset="0"/>
              </a:rPr>
              <a:t>-1</a:t>
            </a:r>
            <a:r>
              <a:rPr lang="en-US" sz="1400" dirty="0">
                <a:solidFill>
                  <a:srgbClr val="000088"/>
                </a:solidFill>
                <a:latin typeface="Verdana" panose="020B0604030504040204" pitchFamily="34" charset="0"/>
              </a:rPr>
              <a:t> = </a:t>
            </a:r>
            <a:r>
              <a:rPr lang="en-US" sz="1400" b="1" dirty="0">
                <a:solidFill>
                  <a:srgbClr val="000088"/>
                </a:solidFill>
                <a:latin typeface="Verdana" panose="020B0604030504040204" pitchFamily="34" charset="0"/>
              </a:rPr>
              <a:t>I</a:t>
            </a:r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FF626C-637C-425D-816E-64AAA3C20615}"/>
              </a:ext>
            </a:extLst>
          </p:cNvPr>
          <p:cNvSpPr/>
          <p:nvPr/>
        </p:nvSpPr>
        <p:spPr>
          <a:xfrm>
            <a:off x="1627242" y="4524621"/>
            <a:ext cx="128039" cy="760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94E912-58E2-40CB-8A40-7C6FBDCE88B8}"/>
              </a:ext>
            </a:extLst>
          </p:cNvPr>
          <p:cNvSpPr/>
          <p:nvPr/>
        </p:nvSpPr>
        <p:spPr>
          <a:xfrm>
            <a:off x="1618699" y="4634638"/>
            <a:ext cx="168166" cy="1100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86FEB7-ADED-4D39-B3C7-0004ED545C01}"/>
              </a:ext>
            </a:extLst>
          </p:cNvPr>
          <p:cNvCxnSpPr/>
          <p:nvPr/>
        </p:nvCxnSpPr>
        <p:spPr>
          <a:xfrm flipV="1">
            <a:off x="1893273" y="4449910"/>
            <a:ext cx="0" cy="30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3EDD2E-83AE-484A-8C1A-579708558DF5}"/>
              </a:ext>
            </a:extLst>
          </p:cNvPr>
          <p:cNvSpPr/>
          <p:nvPr/>
        </p:nvSpPr>
        <p:spPr>
          <a:xfrm>
            <a:off x="4088524" y="4490613"/>
            <a:ext cx="126120" cy="144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137492-B1BC-4110-818F-F99C5B1C0411}"/>
              </a:ext>
            </a:extLst>
          </p:cNvPr>
          <p:cNvCxnSpPr/>
          <p:nvPr/>
        </p:nvCxnSpPr>
        <p:spPr>
          <a:xfrm flipV="1">
            <a:off x="3109082" y="4401644"/>
            <a:ext cx="0" cy="259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C282DBB-4566-4184-9100-077FF08C50D9}"/>
              </a:ext>
            </a:extLst>
          </p:cNvPr>
          <p:cNvSpPr/>
          <p:nvPr/>
        </p:nvSpPr>
        <p:spPr>
          <a:xfrm>
            <a:off x="3534784" y="4587545"/>
            <a:ext cx="128039" cy="760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318DA2-8AE7-4FBB-9B93-AE53EB0A7633}"/>
              </a:ext>
            </a:extLst>
          </p:cNvPr>
          <p:cNvGrpSpPr/>
          <p:nvPr/>
        </p:nvGrpSpPr>
        <p:grpSpPr>
          <a:xfrm>
            <a:off x="1342474" y="4265433"/>
            <a:ext cx="128039" cy="144025"/>
            <a:chOff x="1342474" y="4265433"/>
            <a:chExt cx="128039" cy="14402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384246-6DC1-4CCB-9E77-213BD95742B4}"/>
                </a:ext>
              </a:extLst>
            </p:cNvPr>
            <p:cNvSpPr/>
            <p:nvPr/>
          </p:nvSpPr>
          <p:spPr>
            <a:xfrm>
              <a:off x="1344393" y="4265433"/>
              <a:ext cx="126120" cy="14402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CBE07B-2136-4D28-BD1C-5FFEDDBCBAEE}"/>
                </a:ext>
              </a:extLst>
            </p:cNvPr>
            <p:cNvSpPr/>
            <p:nvPr/>
          </p:nvSpPr>
          <p:spPr>
            <a:xfrm>
              <a:off x="1342474" y="4299442"/>
              <a:ext cx="128039" cy="760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AD32D91D-BE65-408C-B488-3F7D6544C2E4}"/>
              </a:ext>
            </a:extLst>
          </p:cNvPr>
          <p:cNvSpPr/>
          <p:nvPr/>
        </p:nvSpPr>
        <p:spPr>
          <a:xfrm>
            <a:off x="2263827" y="4477528"/>
            <a:ext cx="128039" cy="760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2621BB-FEEF-440D-BB5E-2B4EF22193C4}"/>
              </a:ext>
            </a:extLst>
          </p:cNvPr>
          <p:cNvSpPr/>
          <p:nvPr/>
        </p:nvSpPr>
        <p:spPr>
          <a:xfrm>
            <a:off x="2255284" y="4587545"/>
            <a:ext cx="168166" cy="1100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FB044F-AB7C-4C01-89FA-E1474DE1D089}"/>
              </a:ext>
            </a:extLst>
          </p:cNvPr>
          <p:cNvCxnSpPr/>
          <p:nvPr/>
        </p:nvCxnSpPr>
        <p:spPr>
          <a:xfrm flipV="1">
            <a:off x="2529858" y="4402817"/>
            <a:ext cx="0" cy="30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F87FF94-23F3-49A8-844B-790321FD222B}"/>
              </a:ext>
            </a:extLst>
          </p:cNvPr>
          <p:cNvSpPr/>
          <p:nvPr/>
        </p:nvSpPr>
        <p:spPr>
          <a:xfrm>
            <a:off x="4108235" y="4498432"/>
            <a:ext cx="106409" cy="1179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5CED9E-615F-4B82-AA11-76B0A023BE6A}"/>
              </a:ext>
            </a:extLst>
          </p:cNvPr>
          <p:cNvSpPr/>
          <p:nvPr/>
        </p:nvSpPr>
        <p:spPr>
          <a:xfrm>
            <a:off x="3054071" y="4663553"/>
            <a:ext cx="126120" cy="144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A0B4EF-788E-4C5E-99D9-27B0653AF645}"/>
              </a:ext>
            </a:extLst>
          </p:cNvPr>
          <p:cNvSpPr/>
          <p:nvPr/>
        </p:nvSpPr>
        <p:spPr>
          <a:xfrm>
            <a:off x="3052152" y="4697562"/>
            <a:ext cx="128039" cy="760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3BFD24-D996-4AD9-ACD9-4F9D1240FE77}"/>
              </a:ext>
            </a:extLst>
          </p:cNvPr>
          <p:cNvSpPr/>
          <p:nvPr/>
        </p:nvSpPr>
        <p:spPr>
          <a:xfrm>
            <a:off x="2020484" y="4361045"/>
            <a:ext cx="126120" cy="144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D551D31-9847-4128-B217-FBE72F25F631}"/>
              </a:ext>
            </a:extLst>
          </p:cNvPr>
          <p:cNvSpPr/>
          <p:nvPr/>
        </p:nvSpPr>
        <p:spPr>
          <a:xfrm>
            <a:off x="2018565" y="4395054"/>
            <a:ext cx="128039" cy="760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DF0D25-E747-46FA-9744-3A675776737C}"/>
              </a:ext>
            </a:extLst>
          </p:cNvPr>
          <p:cNvSpPr/>
          <p:nvPr/>
        </p:nvSpPr>
        <p:spPr>
          <a:xfrm>
            <a:off x="3461868" y="5972519"/>
            <a:ext cx="126120" cy="144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463878-0371-4F65-AE17-FCB4B1ED409A}"/>
              </a:ext>
            </a:extLst>
          </p:cNvPr>
          <p:cNvSpPr/>
          <p:nvPr/>
        </p:nvSpPr>
        <p:spPr>
          <a:xfrm>
            <a:off x="3481579" y="5980338"/>
            <a:ext cx="106409" cy="1179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21ED11-7939-43DE-A583-447FFF921046}"/>
              </a:ext>
            </a:extLst>
          </p:cNvPr>
          <p:cNvSpPr/>
          <p:nvPr/>
        </p:nvSpPr>
        <p:spPr>
          <a:xfrm>
            <a:off x="10328536" y="4812036"/>
            <a:ext cx="126120" cy="1440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67EED4-91B4-4DE4-9B7F-F3EE7117AECF}"/>
              </a:ext>
            </a:extLst>
          </p:cNvPr>
          <p:cNvSpPr/>
          <p:nvPr/>
        </p:nvSpPr>
        <p:spPr>
          <a:xfrm>
            <a:off x="10348247" y="4819855"/>
            <a:ext cx="106409" cy="1179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EEDFCC-9CB9-44FC-876D-C1996F7D83DF}"/>
              </a:ext>
            </a:extLst>
          </p:cNvPr>
          <p:cNvGrpSpPr/>
          <p:nvPr/>
        </p:nvGrpSpPr>
        <p:grpSpPr>
          <a:xfrm>
            <a:off x="9570070" y="4820609"/>
            <a:ext cx="128039" cy="144025"/>
            <a:chOff x="1342474" y="4265433"/>
            <a:chExt cx="128039" cy="14402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A56544E-7D95-4399-A654-2A1E42E20903}"/>
                </a:ext>
              </a:extLst>
            </p:cNvPr>
            <p:cNvSpPr/>
            <p:nvPr/>
          </p:nvSpPr>
          <p:spPr>
            <a:xfrm>
              <a:off x="1344393" y="4265433"/>
              <a:ext cx="126120" cy="14402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707BA7-1E9B-4AB5-B6AE-88E3F016FC42}"/>
                </a:ext>
              </a:extLst>
            </p:cNvPr>
            <p:cNvSpPr/>
            <p:nvPr/>
          </p:nvSpPr>
          <p:spPr>
            <a:xfrm>
              <a:off x="1342474" y="4299442"/>
              <a:ext cx="128039" cy="760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430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FE584D-6F9E-4697-AB7A-9AF64222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transformation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D74B0-BD2C-42BE-AFA6-6CC6E2AF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B4D61-9DDB-4C20-831C-F96E3461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5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DB59C4D-D1F7-43FA-854D-EAD5C21A3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Ma=b</a:t>
            </a:r>
          </a:p>
        </p:txBody>
      </p:sp>
      <p:pic>
        <p:nvPicPr>
          <p:cNvPr id="16" name="Picture 6" descr="[webp-to-gif output image]">
            <a:extLst>
              <a:ext uri="{FF2B5EF4-FFF2-40B4-BE49-F238E27FC236}">
                <a16:creationId xmlns:a16="http://schemas.microsoft.com/office/drawing/2014/main" id="{C269FDBD-43D1-4C66-A9E9-E57F6BEB2A1A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6207" y="2165985"/>
            <a:ext cx="5181600" cy="252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EDCA96-6CA2-4616-BEAB-D31F9E5B5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0884"/>
            <a:ext cx="6149020" cy="952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126516-1350-420D-844B-8A3C8A116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1" y="2355262"/>
            <a:ext cx="2990690" cy="661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5B5A0-0958-436D-8F4C-EB74A3ACB6E8}"/>
              </a:ext>
            </a:extLst>
          </p:cNvPr>
          <p:cNvSpPr txBox="1"/>
          <p:nvPr/>
        </p:nvSpPr>
        <p:spPr>
          <a:xfrm>
            <a:off x="51318" y="2552165"/>
            <a:ext cx="786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1FDE8-B00E-402E-B462-78438D62B16D}"/>
              </a:ext>
            </a:extLst>
          </p:cNvPr>
          <p:cNvSpPr txBox="1"/>
          <p:nvPr/>
        </p:nvSpPr>
        <p:spPr>
          <a:xfrm>
            <a:off x="1331384" y="2501199"/>
            <a:ext cx="7764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80E22-096D-477B-AE8B-D31E32838F66}"/>
              </a:ext>
            </a:extLst>
          </p:cNvPr>
          <p:cNvSpPr txBox="1"/>
          <p:nvPr/>
        </p:nvSpPr>
        <p:spPr>
          <a:xfrm>
            <a:off x="2549062" y="2501199"/>
            <a:ext cx="3811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12154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B50E-1270-414C-A4EB-B7E02A27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Eigenvalue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FE1F55B-733E-4998-8E2D-07F876FD1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45759C-A995-4261-8B6C-1BBA2FE3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150C0-4E24-4707-8700-8DE3EFB9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01" y="5197843"/>
            <a:ext cx="1772420" cy="1258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C3D6E-627D-4849-B183-36DF4526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928" y="5283815"/>
            <a:ext cx="2716889" cy="1086074"/>
          </a:xfrm>
          <a:prstGeom prst="rect">
            <a:avLst/>
          </a:prstGeom>
        </p:spPr>
      </p:pic>
      <p:pic>
        <p:nvPicPr>
          <p:cNvPr id="5122" name="Picture 2" descr="Picture">
            <a:extLst>
              <a:ext uri="{FF2B5EF4-FFF2-40B4-BE49-F238E27FC236}">
                <a16:creationId xmlns:a16="http://schemas.microsoft.com/office/drawing/2014/main" id="{C3BB10F5-4AE0-400D-B79C-179C5FE8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13" y="1869253"/>
            <a:ext cx="4453700" cy="31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igenvectors and eigenvalues | Essence of linear algebra, chapter 10 3b1b three, math, brown, blue, one, eigen, eigenspace, mathematics, linear algebra, eigenvectors, eigenbasis, eigenvalues GIF">
            <a:extLst>
              <a:ext uri="{FF2B5EF4-FFF2-40B4-BE49-F238E27FC236}">
                <a16:creationId xmlns:a16="http://schemas.microsoft.com/office/drawing/2014/main" id="{EA531E9B-92BB-4F31-8895-D7F97DF069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03" y="3852870"/>
            <a:ext cx="3984397" cy="224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igenvectors Eigenvectors,trig GIF">
            <a:extLst>
              <a:ext uri="{FF2B5EF4-FFF2-40B4-BE49-F238E27FC236}">
                <a16:creationId xmlns:a16="http://schemas.microsoft.com/office/drawing/2014/main" id="{6E0AD5E7-F179-4833-BD67-E30EE180F9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59" y="846199"/>
            <a:ext cx="2827284" cy="282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1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0CF5-B507-46E9-B115-EB944B2C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Eigenvalue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CA554-1562-498C-A496-C05A3156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57424-389F-4322-9AAE-438E163F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547635-0A0D-4841-90CB-D805D420C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4579" y="2273771"/>
            <a:ext cx="6442842" cy="23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01DC8-C33D-4173-9A16-A27159040FB0}"/>
              </a:ext>
            </a:extLst>
          </p:cNvPr>
          <p:cNvSpPr txBox="1"/>
          <p:nvPr/>
        </p:nvSpPr>
        <p:spPr>
          <a:xfrm>
            <a:off x="2209800" y="2501462"/>
            <a:ext cx="9188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Assume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7ABF9-E02D-4E17-B5B7-C667A7C0A280}"/>
              </a:ext>
            </a:extLst>
          </p:cNvPr>
          <p:cNvSpPr/>
          <p:nvPr/>
        </p:nvSpPr>
        <p:spPr>
          <a:xfrm>
            <a:off x="8104763" y="3170763"/>
            <a:ext cx="20890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45454"/>
                </a:solidFill>
                <a:latin typeface="arial" panose="020B0604020202020204" pitchFamily="34" charset="0"/>
              </a:rPr>
              <a:t>&lt;- singular matrix.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81583-2DB5-43CF-A450-429BFD1B05FD}"/>
              </a:ext>
            </a:extLst>
          </p:cNvPr>
          <p:cNvSpPr txBox="1"/>
          <p:nvPr/>
        </p:nvSpPr>
        <p:spPr>
          <a:xfrm>
            <a:off x="5387366" y="2470685"/>
            <a:ext cx="1975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l-GR" dirty="0">
                <a:ea typeface="SimHei" panose="02010609060101010101" pitchFamily="49" charset="-122"/>
              </a:rPr>
              <a:t>λ</a:t>
            </a:r>
            <a:r>
              <a:rPr lang="en-US" dirty="0">
                <a:ea typeface="SimHei" panose="02010609060101010101" pitchFamily="49" charset="-122"/>
              </a:rPr>
              <a:t>  is constant, 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2C0270-3E72-4B5E-94E2-275E0BAD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544CD-E321-429E-80AE-FC279A22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AEDD8-F38E-4B44-9AB6-B61118A9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1C29FAE-83C9-4F95-ABC6-11B37EB9D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61" y="1669792"/>
            <a:ext cx="2476939" cy="10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2E49215-542F-4F7A-AA86-4FDA77AB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94" y="3234055"/>
            <a:ext cx="3071993" cy="214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 n×n matrix A is an orthogonal matrix if&#10;AA^T = I, where A^T is the transpose of A and I is the identity matrix. In particular, an orthogonal matrix is always invertible, and&#10;A^(-1) = A^T .&#10;In component form, (a^(-1))_(ij) = a_(ji) .&#10;This relation make orthogonal matrices particularly easy to compute with, since the transpose operation is much simpler than computing an inverse.&#10;For example, A | = | 1/sqrt(2)[1 | 1&#10;1 | -1]&#10;B | = | 1/3[2 | -2 | 1&#10;1 | 2 | 2&#10;2 | 1 | -2]&#10;are orthogonal matrices. ">
            <a:extLst>
              <a:ext uri="{FF2B5EF4-FFF2-40B4-BE49-F238E27FC236}">
                <a16:creationId xmlns:a16="http://schemas.microsoft.com/office/drawing/2014/main" id="{B823770B-2691-4AFA-9737-30A938C9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73" y="1858854"/>
            <a:ext cx="5409716" cy="408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2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0298F3-91EE-4FEE-8623-338FEFF5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A8DF-A10C-4158-8BE4-C5ED606C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27/12/2019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140DC-AEF4-4FE1-AA6A-903F78BE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06862-326B-4D47-B676-06CC641A726D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DCD666D2-97C6-48B1-9C91-3152EB8F03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3565EA-0952-4E36-8851-EF5374AA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958" y="1718523"/>
            <a:ext cx="5436476" cy="27408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C6AB1F-CC8E-4BB1-91B9-111C2806C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83" y="2955493"/>
            <a:ext cx="2668479" cy="377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1AC50E-B980-4238-A5D6-3256AEE6B420}"/>
              </a:ext>
            </a:extLst>
          </p:cNvPr>
          <p:cNvSpPr txBox="1"/>
          <p:nvPr/>
        </p:nvSpPr>
        <p:spPr>
          <a:xfrm>
            <a:off x="7429334" y="2037421"/>
            <a:ext cx="166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: u1, u2</a:t>
            </a:r>
          </a:p>
          <a:p>
            <a:r>
              <a:rPr lang="en-US" dirty="0"/>
              <a:t>Scalar: </a:t>
            </a:r>
            <a:r>
              <a:rPr lang="el-GR" dirty="0">
                <a:latin typeface="SimHei" panose="02010609060101010101" pitchFamily="49" charset="-122"/>
                <a:ea typeface="SimHei" panose="02010609060101010101" pitchFamily="49" charset="-122"/>
              </a:rPr>
              <a:t>σ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1,</a:t>
            </a:r>
            <a:r>
              <a:rPr lang="el-GR" dirty="0">
                <a:latin typeface="SimHei" panose="02010609060101010101" pitchFamily="49" charset="-122"/>
                <a:ea typeface="SimHei" panose="02010609060101010101" pitchFamily="49" charset="-122"/>
              </a:rPr>
              <a:t>σ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B7FE3-C1FA-4D20-B3D1-C2D4513F70E2}"/>
              </a:ext>
            </a:extLst>
          </p:cNvPr>
          <p:cNvSpPr txBox="1"/>
          <p:nvPr/>
        </p:nvSpPr>
        <p:spPr>
          <a:xfrm>
            <a:off x="7071983" y="3525016"/>
            <a:ext cx="369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Orthogonal matrix: (v1, v2) -&gt; V -&gt;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4BDD34-305D-43FC-89BE-0267A6982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971" y="4056117"/>
            <a:ext cx="3734535" cy="11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F6E81E16853C408C8E5AE57EFB110B" ma:contentTypeVersion="8" ma:contentTypeDescription="새 문서를 만듭니다." ma:contentTypeScope="" ma:versionID="1d6bf2ee032c61950eec7e3239b32406">
  <xsd:schema xmlns:xsd="http://www.w3.org/2001/XMLSchema" xmlns:xs="http://www.w3.org/2001/XMLSchema" xmlns:p="http://schemas.microsoft.com/office/2006/metadata/properties" xmlns:ns3="08beb39c-d47e-459b-8a94-037c880b1aac" targetNamespace="http://schemas.microsoft.com/office/2006/metadata/properties" ma:root="true" ma:fieldsID="c2436b821cb7cb5017e4c5854aa1cddb" ns3:_="">
    <xsd:import namespace="08beb39c-d47e-459b-8a94-037c880b1a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eb39c-d47e-459b-8a94-037c880b1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68975A-6D5B-45AC-9925-D72F3ACA8A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75EE53-89B8-4098-A3D9-4EBC6F6F5F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78FC08-7B52-49E0-AD79-D6CC3DE95A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beb39c-d47e-459b-8a94-037c880b1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614</Words>
  <Application>Microsoft Office PowerPoint</Application>
  <PresentationFormat>Widescreen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SimHei</vt:lpstr>
      <vt:lpstr>arial</vt:lpstr>
      <vt:lpstr>arial</vt:lpstr>
      <vt:lpstr>Calibri</vt:lpstr>
      <vt:lpstr>Calibri Light</vt:lpstr>
      <vt:lpstr>Verdana</vt:lpstr>
      <vt:lpstr>Office Theme</vt:lpstr>
      <vt:lpstr>Office Theme</vt:lpstr>
      <vt:lpstr>Linear Algebra</vt:lpstr>
      <vt:lpstr>Content</vt:lpstr>
      <vt:lpstr>Transformation</vt:lpstr>
      <vt:lpstr>Basis transformation</vt:lpstr>
      <vt:lpstr>Space transformation </vt:lpstr>
      <vt:lpstr>Eigenvector Eigenvalue</vt:lpstr>
      <vt:lpstr>Eigenvector Eigenvalue</vt:lpstr>
      <vt:lpstr>Orthogonal matrix</vt:lpstr>
      <vt:lpstr>Singular Value Decomposition</vt:lpstr>
      <vt:lpstr>Singular Value Decomposition</vt:lpstr>
      <vt:lpstr>Singular Value Decomposition</vt:lpstr>
      <vt:lpstr>Singular Value Decomposition</vt:lpstr>
      <vt:lpstr>Singular Value Decomposition</vt:lpstr>
      <vt:lpstr>Singular Value Decomposition</vt:lpstr>
      <vt:lpstr>Latent Semantic Analysis</vt:lpstr>
      <vt:lpstr>Latent Semantic Analysis</vt:lpstr>
      <vt:lpstr>Latent Semantic Analysis</vt:lpstr>
      <vt:lpstr>Latent Semantic Analysis</vt:lpstr>
      <vt:lpstr>Latent Semantic Analysis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Cadence Kuan</dc:creator>
  <cp:lastModifiedBy>Cadence Kuan</cp:lastModifiedBy>
  <cp:revision>4</cp:revision>
  <dcterms:created xsi:type="dcterms:W3CDTF">2019-12-16T06:02:14Z</dcterms:created>
  <dcterms:modified xsi:type="dcterms:W3CDTF">2019-12-27T07:21:19Z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0x01010080F6E81E16853C408C8E5AE57EFB110B</vt:lpwstr>
  </property>
</Properties>
</file>